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321" r:id="rId5"/>
    <p:sldId id="320" r:id="rId6"/>
    <p:sldId id="334" r:id="rId7"/>
    <p:sldId id="324" r:id="rId8"/>
    <p:sldId id="323" r:id="rId9"/>
    <p:sldId id="325" r:id="rId10"/>
    <p:sldId id="335" r:id="rId11"/>
    <p:sldId id="336" r:id="rId12"/>
    <p:sldId id="337" r:id="rId13"/>
    <p:sldId id="338" r:id="rId14"/>
    <p:sldId id="339" r:id="rId15"/>
    <p:sldId id="340" r:id="rId16"/>
    <p:sldId id="341" r:id="rId17"/>
    <p:sldId id="33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631677-CDE5-42D4-9E49-68DDC2993947}" v="1" dt="2024-01-09T09:24:42.577"/>
    <p1510:client id="{EEBA1C36-A622-444D-8B3F-185B4EB58198}" v="84" dt="2024-01-09T03:25:02.2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54"/>
  </p:normalViewPr>
  <p:slideViewPr>
    <p:cSldViewPr snapToGrid="0">
      <p:cViewPr varScale="1">
        <p:scale>
          <a:sx n="70" d="100"/>
          <a:sy n="70"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eea1ff2278346114" providerId="Windows Live" clId="Web-{579970A3-0AAC-429F-9DF5-93893E52F184}"/>
    <pc:docChg chg="modSld">
      <pc:chgData name="Guest User" userId="eea1ff2278346114" providerId="Windows Live" clId="Web-{579970A3-0AAC-429F-9DF5-93893E52F184}" dt="2024-01-09T09:40:27.705" v="0" actId="14100"/>
      <pc:docMkLst>
        <pc:docMk/>
      </pc:docMkLst>
      <pc:sldChg chg="modSp">
        <pc:chgData name="Guest User" userId="eea1ff2278346114" providerId="Windows Live" clId="Web-{579970A3-0AAC-429F-9DF5-93893E52F184}" dt="2024-01-09T09:40:27.705" v="0" actId="14100"/>
        <pc:sldMkLst>
          <pc:docMk/>
          <pc:sldMk cId="1789441374" sldId="323"/>
        </pc:sldMkLst>
        <pc:graphicFrameChg chg="mod">
          <ac:chgData name="Guest User" userId="eea1ff2278346114" providerId="Windows Live" clId="Web-{579970A3-0AAC-429F-9DF5-93893E52F184}" dt="2024-01-09T09:40:27.705" v="0" actId="14100"/>
          <ac:graphicFrameMkLst>
            <pc:docMk/>
            <pc:sldMk cId="1789441374" sldId="323"/>
            <ac:graphicFrameMk id="31" creationId="{7E5B2EEE-B30E-FDA3-5E36-897B197BC1A0}"/>
          </ac:graphicFrameMkLst>
        </pc:graphicFrameChg>
      </pc:sldChg>
    </pc:docChg>
  </pc:docChgLst>
  <pc:docChgLst>
    <pc:chgData name="Guest User" userId="eea1ff2278346114" providerId="Windows Live" clId="Web-{EEBA1C36-A622-444D-8B3F-185B4EB58198}"/>
    <pc:docChg chg="modSld">
      <pc:chgData name="Guest User" userId="eea1ff2278346114" providerId="Windows Live" clId="Web-{EEBA1C36-A622-444D-8B3F-185B4EB58198}" dt="2024-01-09T03:25:02.245" v="83" actId="1076"/>
      <pc:docMkLst>
        <pc:docMk/>
      </pc:docMkLst>
      <pc:sldChg chg="modSp">
        <pc:chgData name="Guest User" userId="eea1ff2278346114" providerId="Windows Live" clId="Web-{EEBA1C36-A622-444D-8B3F-185B4EB58198}" dt="2024-01-09T03:20:58.173" v="18" actId="20577"/>
        <pc:sldMkLst>
          <pc:docMk/>
          <pc:sldMk cId="2595504182" sldId="320"/>
        </pc:sldMkLst>
        <pc:spChg chg="mod">
          <ac:chgData name="Guest User" userId="eea1ff2278346114" providerId="Windows Live" clId="Web-{EEBA1C36-A622-444D-8B3F-185B4EB58198}" dt="2024-01-09T03:20:58.173" v="18" actId="20577"/>
          <ac:spMkLst>
            <pc:docMk/>
            <pc:sldMk cId="2595504182" sldId="320"/>
            <ac:spMk id="15" creationId="{57753CAF-8D70-0BDE-1152-762DCFED7861}"/>
          </ac:spMkLst>
        </pc:spChg>
      </pc:sldChg>
      <pc:sldChg chg="modSp">
        <pc:chgData name="Guest User" userId="eea1ff2278346114" providerId="Windows Live" clId="Web-{EEBA1C36-A622-444D-8B3F-185B4EB58198}" dt="2024-01-09T03:20:12.515" v="11" actId="20577"/>
        <pc:sldMkLst>
          <pc:docMk/>
          <pc:sldMk cId="2071712678" sldId="321"/>
        </pc:sldMkLst>
        <pc:spChg chg="mod">
          <ac:chgData name="Guest User" userId="eea1ff2278346114" providerId="Windows Live" clId="Web-{EEBA1C36-A622-444D-8B3F-185B4EB58198}" dt="2024-01-09T03:20:12.515" v="11" actId="20577"/>
          <ac:spMkLst>
            <pc:docMk/>
            <pc:sldMk cId="2071712678" sldId="321"/>
            <ac:spMk id="7" creationId="{6065871C-4CA5-9A7A-6CE8-8BCCC7220BC7}"/>
          </ac:spMkLst>
        </pc:spChg>
      </pc:sldChg>
      <pc:sldChg chg="modSp">
        <pc:chgData name="Guest User" userId="eea1ff2278346114" providerId="Windows Live" clId="Web-{EEBA1C36-A622-444D-8B3F-185B4EB58198}" dt="2024-01-09T03:21:31.722" v="20" actId="20577"/>
        <pc:sldMkLst>
          <pc:docMk/>
          <pc:sldMk cId="4172193606" sldId="325"/>
        </pc:sldMkLst>
        <pc:spChg chg="mod">
          <ac:chgData name="Guest User" userId="eea1ff2278346114" providerId="Windows Live" clId="Web-{EEBA1C36-A622-444D-8B3F-185B4EB58198}" dt="2024-01-09T03:21:31.722" v="20" actId="20577"/>
          <ac:spMkLst>
            <pc:docMk/>
            <pc:sldMk cId="4172193606" sldId="325"/>
            <ac:spMk id="3" creationId="{D4917992-9590-2C24-2BB4-2B8BE1CFDB8B}"/>
          </ac:spMkLst>
        </pc:spChg>
      </pc:sldChg>
      <pc:sldChg chg="delSp modSp">
        <pc:chgData name="Guest User" userId="eea1ff2278346114" providerId="Windows Live" clId="Web-{EEBA1C36-A622-444D-8B3F-185B4EB58198}" dt="2024-01-09T03:21:43.534" v="22"/>
        <pc:sldMkLst>
          <pc:docMk/>
          <pc:sldMk cId="2935273960" sldId="335"/>
        </pc:sldMkLst>
        <pc:spChg chg="del mod">
          <ac:chgData name="Guest User" userId="eea1ff2278346114" providerId="Windows Live" clId="Web-{EEBA1C36-A622-444D-8B3F-185B4EB58198}" dt="2024-01-09T03:21:43.534" v="22"/>
          <ac:spMkLst>
            <pc:docMk/>
            <pc:sldMk cId="2935273960" sldId="335"/>
            <ac:spMk id="45" creationId="{FF1D0C84-41BC-6189-1D4B-BFEA417BA334}"/>
          </ac:spMkLst>
        </pc:spChg>
      </pc:sldChg>
      <pc:sldChg chg="addSp delSp modSp">
        <pc:chgData name="Guest User" userId="eea1ff2278346114" providerId="Windows Live" clId="Web-{EEBA1C36-A622-444D-8B3F-185B4EB58198}" dt="2024-01-09T03:22:41.880" v="37" actId="14100"/>
        <pc:sldMkLst>
          <pc:docMk/>
          <pc:sldMk cId="122103595" sldId="336"/>
        </pc:sldMkLst>
        <pc:spChg chg="mod">
          <ac:chgData name="Guest User" userId="eea1ff2278346114" providerId="Windows Live" clId="Web-{EEBA1C36-A622-444D-8B3F-185B4EB58198}" dt="2024-01-09T03:22:36.364" v="35" actId="1076"/>
          <ac:spMkLst>
            <pc:docMk/>
            <pc:sldMk cId="122103595" sldId="336"/>
            <ac:spMk id="3" creationId="{0D1D2515-A151-F28B-0DA9-574D9971EEE5}"/>
          </ac:spMkLst>
        </pc:spChg>
        <pc:spChg chg="add del mod">
          <ac:chgData name="Guest User" userId="eea1ff2278346114" providerId="Windows Live" clId="Web-{EEBA1C36-A622-444D-8B3F-185B4EB58198}" dt="2024-01-09T03:22:39.177" v="36" actId="1076"/>
          <ac:spMkLst>
            <pc:docMk/>
            <pc:sldMk cId="122103595" sldId="336"/>
            <ac:spMk id="7" creationId="{34562ABF-6D04-B198-8CDC-2CF00552B08C}"/>
          </ac:spMkLst>
        </pc:spChg>
        <pc:spChg chg="del">
          <ac:chgData name="Guest User" userId="eea1ff2278346114" providerId="Windows Live" clId="Web-{EEBA1C36-A622-444D-8B3F-185B4EB58198}" dt="2024-01-09T03:21:49.222" v="23"/>
          <ac:spMkLst>
            <pc:docMk/>
            <pc:sldMk cId="122103595" sldId="336"/>
            <ac:spMk id="8" creationId="{CA5176E0-1F0C-056F-74F1-88664259DDC4}"/>
          </ac:spMkLst>
        </pc:spChg>
        <pc:spChg chg="add del mod">
          <ac:chgData name="Guest User" userId="eea1ff2278346114" providerId="Windows Live" clId="Web-{EEBA1C36-A622-444D-8B3F-185B4EB58198}" dt="2024-01-09T03:22:24.708" v="33"/>
          <ac:spMkLst>
            <pc:docMk/>
            <pc:sldMk cId="122103595" sldId="336"/>
            <ac:spMk id="9" creationId="{864665D6-41F6-3CE9-04B9-FDC7F07E24BB}"/>
          </ac:spMkLst>
        </pc:spChg>
        <pc:picChg chg="mod">
          <ac:chgData name="Guest User" userId="eea1ff2278346114" providerId="Windows Live" clId="Web-{EEBA1C36-A622-444D-8B3F-185B4EB58198}" dt="2024-01-09T03:22:41.880" v="37" actId="14100"/>
          <ac:picMkLst>
            <pc:docMk/>
            <pc:sldMk cId="122103595" sldId="336"/>
            <ac:picMk id="10" creationId="{419F2710-B59D-7138-6797-2A7432320374}"/>
          </ac:picMkLst>
        </pc:picChg>
      </pc:sldChg>
      <pc:sldChg chg="delSp modSp">
        <pc:chgData name="Guest User" userId="eea1ff2278346114" providerId="Windows Live" clId="Web-{EEBA1C36-A622-444D-8B3F-185B4EB58198}" dt="2024-01-09T03:23:26.444" v="43" actId="14100"/>
        <pc:sldMkLst>
          <pc:docMk/>
          <pc:sldMk cId="795970919" sldId="337"/>
        </pc:sldMkLst>
        <pc:spChg chg="mod">
          <ac:chgData name="Guest User" userId="eea1ff2278346114" providerId="Windows Live" clId="Web-{EEBA1C36-A622-444D-8B3F-185B4EB58198}" dt="2024-01-09T03:23:10.006" v="39" actId="1076"/>
          <ac:spMkLst>
            <pc:docMk/>
            <pc:sldMk cId="795970919" sldId="337"/>
            <ac:spMk id="3" creationId="{E049F6B7-6B96-34B4-5C07-6E9289BC79D1}"/>
          </ac:spMkLst>
        </pc:spChg>
        <pc:spChg chg="del">
          <ac:chgData name="Guest User" userId="eea1ff2278346114" providerId="Windows Live" clId="Web-{EEBA1C36-A622-444D-8B3F-185B4EB58198}" dt="2024-01-09T03:23:03.834" v="38"/>
          <ac:spMkLst>
            <pc:docMk/>
            <pc:sldMk cId="795970919" sldId="337"/>
            <ac:spMk id="7" creationId="{B6D8A5B4-7C4B-6D78-E370-7E1A5DE2FE35}"/>
          </ac:spMkLst>
        </pc:spChg>
        <pc:spChg chg="mod">
          <ac:chgData name="Guest User" userId="eea1ff2278346114" providerId="Windows Live" clId="Web-{EEBA1C36-A622-444D-8B3F-185B4EB58198}" dt="2024-01-09T03:23:13.803" v="40" actId="1076"/>
          <ac:spMkLst>
            <pc:docMk/>
            <pc:sldMk cId="795970919" sldId="337"/>
            <ac:spMk id="8" creationId="{210A1427-AC82-9B77-57C7-75A59AC152C7}"/>
          </ac:spMkLst>
        </pc:spChg>
        <pc:picChg chg="mod">
          <ac:chgData name="Guest User" userId="eea1ff2278346114" providerId="Windows Live" clId="Web-{EEBA1C36-A622-444D-8B3F-185B4EB58198}" dt="2024-01-09T03:23:26.444" v="43" actId="14100"/>
          <ac:picMkLst>
            <pc:docMk/>
            <pc:sldMk cId="795970919" sldId="337"/>
            <ac:picMk id="10" creationId="{D67AF70B-F29D-AA3E-260D-601D7D1F724C}"/>
          </ac:picMkLst>
        </pc:picChg>
      </pc:sldChg>
      <pc:sldChg chg="delSp modSp">
        <pc:chgData name="Guest User" userId="eea1ff2278346114" providerId="Windows Live" clId="Web-{EEBA1C36-A622-444D-8B3F-185B4EB58198}" dt="2024-01-09T03:23:47.336" v="45" actId="1076"/>
        <pc:sldMkLst>
          <pc:docMk/>
          <pc:sldMk cId="247005573" sldId="338"/>
        </pc:sldMkLst>
        <pc:spChg chg="del">
          <ac:chgData name="Guest User" userId="eea1ff2278346114" providerId="Windows Live" clId="Web-{EEBA1C36-A622-444D-8B3F-185B4EB58198}" dt="2024-01-09T03:23:39.242" v="44"/>
          <ac:spMkLst>
            <pc:docMk/>
            <pc:sldMk cId="247005573" sldId="338"/>
            <ac:spMk id="7" creationId="{9071F9BE-6357-2899-A1A6-F4B6E3D09943}"/>
          </ac:spMkLst>
        </pc:spChg>
        <pc:picChg chg="mod">
          <ac:chgData name="Guest User" userId="eea1ff2278346114" providerId="Windows Live" clId="Web-{EEBA1C36-A622-444D-8B3F-185B4EB58198}" dt="2024-01-09T03:23:47.336" v="45" actId="1076"/>
          <ac:picMkLst>
            <pc:docMk/>
            <pc:sldMk cId="247005573" sldId="338"/>
            <ac:picMk id="10" creationId="{32CAC1B1-77F3-F59A-837E-D4551386A862}"/>
          </ac:picMkLst>
        </pc:picChg>
      </pc:sldChg>
      <pc:sldChg chg="delSp modSp">
        <pc:chgData name="Guest User" userId="eea1ff2278346114" providerId="Windows Live" clId="Web-{EEBA1C36-A622-444D-8B3F-185B4EB58198}" dt="2024-01-09T03:25:02.245" v="83" actId="1076"/>
        <pc:sldMkLst>
          <pc:docMk/>
          <pc:sldMk cId="3163224594" sldId="339"/>
        </pc:sldMkLst>
        <pc:spChg chg="mod">
          <ac:chgData name="Guest User" userId="eea1ff2278346114" providerId="Windows Live" clId="Web-{EEBA1C36-A622-444D-8B3F-185B4EB58198}" dt="2024-01-09T03:23:57.086" v="47" actId="1076"/>
          <ac:spMkLst>
            <pc:docMk/>
            <pc:sldMk cId="3163224594" sldId="339"/>
            <ac:spMk id="3" creationId="{97BD3B1D-C021-125A-9DA2-A22A2C539915}"/>
          </ac:spMkLst>
        </pc:spChg>
        <pc:spChg chg="del">
          <ac:chgData name="Guest User" userId="eea1ff2278346114" providerId="Windows Live" clId="Web-{EEBA1C36-A622-444D-8B3F-185B4EB58198}" dt="2024-01-09T03:23:53.664" v="46"/>
          <ac:spMkLst>
            <pc:docMk/>
            <pc:sldMk cId="3163224594" sldId="339"/>
            <ac:spMk id="7" creationId="{6076560E-FA15-EE14-82F8-E839CF087273}"/>
          </ac:spMkLst>
        </pc:spChg>
        <pc:spChg chg="mod">
          <ac:chgData name="Guest User" userId="eea1ff2278346114" providerId="Windows Live" clId="Web-{EEBA1C36-A622-444D-8B3F-185B4EB58198}" dt="2024-01-09T03:25:02.245" v="83" actId="1076"/>
          <ac:spMkLst>
            <pc:docMk/>
            <pc:sldMk cId="3163224594" sldId="339"/>
            <ac:spMk id="8" creationId="{D8FBBF4D-E72C-455A-7DA2-765CFC1E37F8}"/>
          </ac:spMkLst>
        </pc:spChg>
        <pc:picChg chg="mod">
          <ac:chgData name="Guest User" userId="eea1ff2278346114" providerId="Windows Live" clId="Web-{EEBA1C36-A622-444D-8B3F-185B4EB58198}" dt="2024-01-09T03:24:08.618" v="50" actId="14100"/>
          <ac:picMkLst>
            <pc:docMk/>
            <pc:sldMk cId="3163224594" sldId="339"/>
            <ac:picMk id="10" creationId="{828A0F3A-F669-A9FF-BBFD-BCB439BBFE7D}"/>
          </ac:picMkLst>
        </pc:picChg>
      </pc:sldChg>
    </pc:docChg>
  </pc:docChgLst>
  <pc:docChgLst>
    <pc:chgData name="Guest User" userId="eea1ff2278346114" providerId="Windows Live" clId="Web-{D4631677-CDE5-42D4-9E49-68DDC2993947}"/>
    <pc:docChg chg="modSld">
      <pc:chgData name="Guest User" userId="eea1ff2278346114" providerId="Windows Live" clId="Web-{D4631677-CDE5-42D4-9E49-68DDC2993947}" dt="2024-01-09T09:24:42.577" v="0"/>
      <pc:docMkLst>
        <pc:docMk/>
      </pc:docMkLst>
      <pc:sldChg chg="addSp delSp modSp">
        <pc:chgData name="Guest User" userId="eea1ff2278346114" providerId="Windows Live" clId="Web-{D4631677-CDE5-42D4-9E49-68DDC2993947}" dt="2024-01-09T09:24:42.577" v="0"/>
        <pc:sldMkLst>
          <pc:docMk/>
          <pc:sldMk cId="13076979" sldId="324"/>
        </pc:sldMkLst>
        <pc:spChg chg="del">
          <ac:chgData name="Guest User" userId="eea1ff2278346114" providerId="Windows Live" clId="Web-{D4631677-CDE5-42D4-9E49-68DDC2993947}" dt="2024-01-09T09:24:42.577" v="0"/>
          <ac:spMkLst>
            <pc:docMk/>
            <pc:sldMk cId="13076979" sldId="324"/>
            <ac:spMk id="2" creationId="{CACF1269-B29F-0FCC-8C46-D8BF503C3B0D}"/>
          </ac:spMkLst>
        </pc:spChg>
        <pc:spChg chg="add mod">
          <ac:chgData name="Guest User" userId="eea1ff2278346114" providerId="Windows Live" clId="Web-{D4631677-CDE5-42D4-9E49-68DDC2993947}" dt="2024-01-09T09:24:42.577" v="0"/>
          <ac:spMkLst>
            <pc:docMk/>
            <pc:sldMk cId="13076979" sldId="324"/>
            <ac:spMk id="10" creationId="{8170B2AB-53A0-7168-F653-BB4EFD712CA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dLblPos val="outEnd"/>
          <c:showLegendKey val="0"/>
          <c:showVal val="1"/>
          <c:showCatName val="0"/>
          <c:showSerName val="0"/>
          <c:showPercent val="0"/>
          <c:showBubbleSize val="0"/>
        </c:dLbls>
        <c:gapWidth val="133"/>
        <c:overlap val="-30"/>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Univers" panose="020B0503020202020204" pitchFamily="34" charset="0"/>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bg1"/>
                </a:solidFill>
                <a:latin typeface="Univers" panose="020B0503020202020204" pitchFamily="34" charset="0"/>
                <a:ea typeface="+mn-ea"/>
                <a:cs typeface="+mn-cs"/>
              </a:defRPr>
            </a:pPr>
            <a:endParaRPr lang="en-US"/>
          </a:p>
        </c:txPr>
        <c:crossAx val="11117050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spc="100" baseline="0">
              <a:solidFill>
                <a:schemeClr val="bg1"/>
              </a:solidFill>
              <a:latin typeface="Univers" panose="020B0503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6.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CEE47DF5-90C0-B5D6-AA4D-90C6AEFBF6B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5394325" cy="5357812"/>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10A2-1535-B147-B3BB-C1589046255C}" type="datetimeFigureOut">
              <a:rPr lang="en-US" smtClean="0"/>
              <a:t>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99F43-FFA2-D94E-9493-556FC2A4F32F}" type="slidenum">
              <a:rPr lang="en-US" smtClean="0"/>
              <a:t>‹#›</a:t>
            </a:fld>
            <a:endParaRPr lang="en-US" dirty="0"/>
          </a:p>
        </p:txBody>
      </p:sp>
    </p:spTree>
    <p:extLst>
      <p:ext uri="{BB962C8B-B14F-4D97-AF65-F5344CB8AC3E}">
        <p14:creationId xmlns:p14="http://schemas.microsoft.com/office/powerpoint/2010/main" val="163324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281A97-4CBB-9CF7-7CD9-6BA4C201060B}"/>
              </a:ext>
            </a:extLst>
          </p:cNvPr>
          <p:cNvSpPr>
            <a:spLocks noGrp="1"/>
          </p:cNvSpPr>
          <p:nvPr>
            <p:ph type="pic" sz="quarter" idx="10"/>
          </p:nvPr>
        </p:nvSpPr>
        <p:spPr>
          <a:xfrm>
            <a:off x="4319449" y="0"/>
            <a:ext cx="7872551" cy="6857997"/>
          </a:xfrm>
          <a:custGeom>
            <a:avLst/>
            <a:gdLst>
              <a:gd name="connsiteX0" fmla="*/ 0 w 7872551"/>
              <a:gd name="connsiteY0" fmla="*/ 0 h 6857997"/>
              <a:gd name="connsiteX1" fmla="*/ 2373474 w 7872551"/>
              <a:gd name="connsiteY1" fmla="*/ 0 h 6857997"/>
              <a:gd name="connsiteX2" fmla="*/ 7872551 w 7872551"/>
              <a:gd name="connsiteY2" fmla="*/ 2160200 h 6857997"/>
              <a:gd name="connsiteX3" fmla="*/ 7872551 w 7872551"/>
              <a:gd name="connsiteY3" fmla="*/ 2528750 h 6857997"/>
              <a:gd name="connsiteX4" fmla="*/ 2484415 w 7872551"/>
              <a:gd name="connsiteY4" fmla="*/ 6857997 h 6857997"/>
              <a:gd name="connsiteX5" fmla="*/ 1045423 w 7872551"/>
              <a:gd name="connsiteY5" fmla="*/ 6857997 h 6857997"/>
              <a:gd name="connsiteX6" fmla="*/ 0 w 7872551"/>
              <a:gd name="connsiteY6" fmla="*/ 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551" h="6857997">
                <a:moveTo>
                  <a:pt x="0" y="0"/>
                </a:moveTo>
                <a:lnTo>
                  <a:pt x="2373474" y="0"/>
                </a:lnTo>
                <a:lnTo>
                  <a:pt x="7872551" y="2160200"/>
                </a:lnTo>
                <a:lnTo>
                  <a:pt x="7872551" y="2528750"/>
                </a:lnTo>
                <a:lnTo>
                  <a:pt x="2484415" y="6857997"/>
                </a:lnTo>
                <a:lnTo>
                  <a:pt x="1045423" y="6857997"/>
                </a:lnTo>
                <a:lnTo>
                  <a:pt x="0" y="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597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C464346-1914-EE8F-3D07-B6BF7DDED2A6}"/>
              </a:ext>
            </a:extLst>
          </p:cNvPr>
          <p:cNvSpPr/>
          <p:nvPr userDrawn="1"/>
        </p:nvSpPr>
        <p:spPr>
          <a:xfrm>
            <a:off x="6279700" y="0"/>
            <a:ext cx="5912300" cy="1445448"/>
          </a:xfrm>
          <a:custGeom>
            <a:avLst/>
            <a:gdLst>
              <a:gd name="connsiteX0" fmla="*/ 0 w 5912300"/>
              <a:gd name="connsiteY0" fmla="*/ 0 h 1445448"/>
              <a:gd name="connsiteX1" fmla="*/ 164892 w 5912300"/>
              <a:gd name="connsiteY1" fmla="*/ 0 h 1445448"/>
              <a:gd name="connsiteX2" fmla="*/ 5912299 w 5912300"/>
              <a:gd name="connsiteY2" fmla="*/ 1405135 h 1445448"/>
              <a:gd name="connsiteX3" fmla="*/ 5912300 w 5912300"/>
              <a:gd name="connsiteY3" fmla="*/ 1445448 h 1445448"/>
            </a:gdLst>
            <a:ahLst/>
            <a:cxnLst>
              <a:cxn ang="0">
                <a:pos x="connsiteX0" y="connsiteY0"/>
              </a:cxn>
              <a:cxn ang="0">
                <a:pos x="connsiteX1" y="connsiteY1"/>
              </a:cxn>
              <a:cxn ang="0">
                <a:pos x="connsiteX2" y="connsiteY2"/>
              </a:cxn>
              <a:cxn ang="0">
                <a:pos x="connsiteX3" y="connsiteY3"/>
              </a:cxn>
            </a:cxnLst>
            <a:rect l="l" t="t" r="r" b="b"/>
            <a:pathLst>
              <a:path w="5912300" h="1445448">
                <a:moveTo>
                  <a:pt x="0" y="0"/>
                </a:moveTo>
                <a:lnTo>
                  <a:pt x="164892" y="0"/>
                </a:lnTo>
                <a:lnTo>
                  <a:pt x="5912299" y="1405135"/>
                </a:lnTo>
                <a:lnTo>
                  <a:pt x="5912300" y="144544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30936" y="713232"/>
            <a:ext cx="10954512"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30936" y="1481328"/>
            <a:ext cx="10954512"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22376"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2999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5285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562088"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9838944"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p:nvPr>
        </p:nvSpPr>
        <p:spPr>
          <a:xfrm>
            <a:off x="630936"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p:nvPr>
        </p:nvSpPr>
        <p:spPr>
          <a:xfrm>
            <a:off x="2907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p:nvPr>
        </p:nvSpPr>
        <p:spPr>
          <a:xfrm>
            <a:off x="5193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p:nvPr>
        </p:nvSpPr>
        <p:spPr>
          <a:xfrm>
            <a:off x="7470648"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p:nvPr>
        </p:nvSpPr>
        <p:spPr>
          <a:xfrm>
            <a:off x="9747504"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393192"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2670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4956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7232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9518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6" name="Freeform 9">
            <a:extLst>
              <a:ext uri="{FF2B5EF4-FFF2-40B4-BE49-F238E27FC236}">
                <a16:creationId xmlns:a16="http://schemas.microsoft.com/office/drawing/2014/main" id="{0A65C442-D79F-AFAF-149E-A851408E53B3}"/>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8164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7C17382-FA10-6566-4D96-1490A9526749}"/>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2668656 w 5278745"/>
              <a:gd name="connsiteY3" fmla="*/ 6858000 h 6858000"/>
              <a:gd name="connsiteX4" fmla="*/ 2727248 w 5278745"/>
              <a:gd name="connsiteY4" fmla="*/ 6623632 h 6858000"/>
              <a:gd name="connsiteX5" fmla="*/ 0 w 5278745"/>
              <a:gd name="connsiteY5" fmla="*/ 66236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8745" h="6858000">
                <a:moveTo>
                  <a:pt x="0" y="0"/>
                </a:moveTo>
                <a:lnTo>
                  <a:pt x="5278745" y="0"/>
                </a:lnTo>
                <a:lnTo>
                  <a:pt x="3564245" y="6858000"/>
                </a:lnTo>
                <a:lnTo>
                  <a:pt x="2668656" y="6858000"/>
                </a:lnTo>
                <a:lnTo>
                  <a:pt x="2727248" y="6623632"/>
                </a:lnTo>
                <a:lnTo>
                  <a:pt x="0" y="6623632"/>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13" name="Freeform 9">
            <a:extLst>
              <a:ext uri="{FF2B5EF4-FFF2-40B4-BE49-F238E27FC236}">
                <a16:creationId xmlns:a16="http://schemas.microsoft.com/office/drawing/2014/main" id="{8165BE25-CB2C-A702-3550-E54C635FFB8B}"/>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401898" y="674107"/>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7401898" y="1741328"/>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7401898" y="2808549"/>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401898" y="387577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7401898" y="494299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hasCustomPrompt="1"/>
          </p:nvPr>
        </p:nvSpPr>
        <p:spPr>
          <a:xfrm>
            <a:off x="7406640" y="83210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hasCustomPrompt="1"/>
          </p:nvPr>
        </p:nvSpPr>
        <p:spPr>
          <a:xfrm>
            <a:off x="7406640" y="190195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hasCustomPrompt="1"/>
          </p:nvPr>
        </p:nvSpPr>
        <p:spPr>
          <a:xfrm>
            <a:off x="7406640" y="298094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hasCustomPrompt="1"/>
          </p:nvPr>
        </p:nvSpPr>
        <p:spPr>
          <a:xfrm>
            <a:off x="7406640" y="405079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hasCustomPrompt="1"/>
          </p:nvPr>
        </p:nvSpPr>
        <p:spPr>
          <a:xfrm>
            <a:off x="7406640" y="5120640"/>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8851392" y="83210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8851392" y="190195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8851392" y="298094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8851392" y="405079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8851392" y="5120640"/>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Tree>
    <p:extLst>
      <p:ext uri="{BB962C8B-B14F-4D97-AF65-F5344CB8AC3E}">
        <p14:creationId xmlns:p14="http://schemas.microsoft.com/office/powerpoint/2010/main" val="1662105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65760"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6519672"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6254496"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endParaRPr lang="en-US" dirty="0"/>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dirty="0"/>
          </a:p>
        </p:txBody>
      </p:sp>
      <p:sp>
        <p:nvSpPr>
          <p:cNvPr id="10" name="Freeform 1">
            <a:extLst>
              <a:ext uri="{FF2B5EF4-FFF2-40B4-BE49-F238E27FC236}">
                <a16:creationId xmlns:a16="http://schemas.microsoft.com/office/drawing/2014/main" id="{BEA032DF-05FD-17F7-479F-A3951E09F4D4}"/>
              </a:ext>
            </a:extLst>
          </p:cNvPr>
          <p:cNvSpPr/>
          <p:nvPr userDrawn="1"/>
        </p:nvSpPr>
        <p:spPr>
          <a:xfrm rot="10800000">
            <a:off x="9464752" y="0"/>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6600863"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427481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9319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465429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441655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endParaRPr lang="en-US" dirty="0"/>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dirty="0"/>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4745736"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2" name="Text Placeholder 4">
            <a:extLst>
              <a:ext uri="{FF2B5EF4-FFF2-40B4-BE49-F238E27FC236}">
                <a16:creationId xmlns:a16="http://schemas.microsoft.com/office/drawing/2014/main" id="{EA0BA746-EC25-79B9-2259-4C2E3BDA4EDC}"/>
              </a:ext>
            </a:extLst>
          </p:cNvPr>
          <p:cNvSpPr>
            <a:spLocks noGrp="1"/>
          </p:cNvSpPr>
          <p:nvPr>
            <p:ph type="body" sz="quarter" idx="16"/>
          </p:nvPr>
        </p:nvSpPr>
        <p:spPr>
          <a:xfrm>
            <a:off x="8686800"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74E51966-CD5C-FED8-5B71-58FC2F00A1EA}"/>
              </a:ext>
            </a:extLst>
          </p:cNvPr>
          <p:cNvSpPr>
            <a:spLocks noGrp="1"/>
          </p:cNvSpPr>
          <p:nvPr>
            <p:ph sz="quarter" idx="17"/>
          </p:nvPr>
        </p:nvSpPr>
        <p:spPr>
          <a:xfrm>
            <a:off x="8449056"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Straight Connector 16">
            <a:extLst>
              <a:ext uri="{FF2B5EF4-FFF2-40B4-BE49-F238E27FC236}">
                <a16:creationId xmlns:a16="http://schemas.microsoft.com/office/drawing/2014/main" id="{85EF3C4D-467B-D42F-DF18-AB27AEACC8BA}"/>
              </a:ext>
            </a:extLst>
          </p:cNvPr>
          <p:cNvCxnSpPr>
            <a:cxnSpLocks/>
          </p:cNvCxnSpPr>
          <p:nvPr userDrawn="1"/>
        </p:nvCxnSpPr>
        <p:spPr>
          <a:xfrm flipH="1">
            <a:off x="8759952"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Freeform 19">
            <a:extLst>
              <a:ext uri="{FF2B5EF4-FFF2-40B4-BE49-F238E27FC236}">
                <a16:creationId xmlns:a16="http://schemas.microsoft.com/office/drawing/2014/main" id="{4E8BB561-0E6A-FD7A-3855-CC88AE16FB4F}"/>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09758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BC446DBB-9662-AAEC-749A-3EAD8439E26C}"/>
              </a:ext>
            </a:extLst>
          </p:cNvPr>
          <p:cNvSpPr/>
          <p:nvPr userDrawn="1"/>
        </p:nvSpPr>
        <p:spPr>
          <a:xfrm>
            <a:off x="11467858" y="0"/>
            <a:ext cx="724143" cy="2781540"/>
          </a:xfrm>
          <a:custGeom>
            <a:avLst/>
            <a:gdLst>
              <a:gd name="connsiteX0" fmla="*/ 40465 w 724143"/>
              <a:gd name="connsiteY0" fmla="*/ 0 h 2781540"/>
              <a:gd name="connsiteX1" fmla="*/ 724143 w 724143"/>
              <a:gd name="connsiteY1" fmla="*/ 2626109 h 2781540"/>
              <a:gd name="connsiteX2" fmla="*/ 724143 w 724143"/>
              <a:gd name="connsiteY2" fmla="*/ 2781540 h 2781540"/>
              <a:gd name="connsiteX3" fmla="*/ 0 w 724143"/>
              <a:gd name="connsiteY3" fmla="*/ 1 h 2781540"/>
            </a:gdLst>
            <a:ahLst/>
            <a:cxnLst>
              <a:cxn ang="0">
                <a:pos x="connsiteX0" y="connsiteY0"/>
              </a:cxn>
              <a:cxn ang="0">
                <a:pos x="connsiteX1" y="connsiteY1"/>
              </a:cxn>
              <a:cxn ang="0">
                <a:pos x="connsiteX2" y="connsiteY2"/>
              </a:cxn>
              <a:cxn ang="0">
                <a:pos x="connsiteX3" y="connsiteY3"/>
              </a:cxn>
            </a:cxnLst>
            <a:rect l="l" t="t" r="r" b="b"/>
            <a:pathLst>
              <a:path w="724143" h="2781540">
                <a:moveTo>
                  <a:pt x="40465" y="0"/>
                </a:moveTo>
                <a:lnTo>
                  <a:pt x="724143" y="2626109"/>
                </a:lnTo>
                <a:lnTo>
                  <a:pt x="724143" y="2781540"/>
                </a:lnTo>
                <a:lnTo>
                  <a:pt x="0" y="1"/>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0" name="Picture Placeholder 19">
            <a:extLst>
              <a:ext uri="{FF2B5EF4-FFF2-40B4-BE49-F238E27FC236}">
                <a16:creationId xmlns:a16="http://schemas.microsoft.com/office/drawing/2014/main" id="{B8310CE5-2A39-2530-08AF-511445443AE1}"/>
              </a:ext>
            </a:extLst>
          </p:cNvPr>
          <p:cNvSpPr>
            <a:spLocks noGrp="1"/>
          </p:cNvSpPr>
          <p:nvPr>
            <p:ph type="pic" sz="quarter" idx="12"/>
          </p:nvPr>
        </p:nvSpPr>
        <p:spPr>
          <a:xfrm>
            <a:off x="0" y="0"/>
            <a:ext cx="5978940" cy="6858000"/>
          </a:xfrm>
          <a:custGeom>
            <a:avLst/>
            <a:gdLst>
              <a:gd name="connsiteX0" fmla="*/ 699082 w 5978940"/>
              <a:gd name="connsiteY0" fmla="*/ 0 h 6858000"/>
              <a:gd name="connsiteX1" fmla="*/ 5978940 w 5978940"/>
              <a:gd name="connsiteY1" fmla="*/ 0 h 6858000"/>
              <a:gd name="connsiteX2" fmla="*/ 4264440 w 5978940"/>
              <a:gd name="connsiteY2" fmla="*/ 6858000 h 6858000"/>
              <a:gd name="connsiteX3" fmla="*/ 852439 w 5978940"/>
              <a:gd name="connsiteY3" fmla="*/ 6858000 h 6858000"/>
              <a:gd name="connsiteX4" fmla="*/ 1050 w 5978940"/>
              <a:gd name="connsiteY4" fmla="*/ 3452446 h 6858000"/>
              <a:gd name="connsiteX5" fmla="*/ 0 w 5978940"/>
              <a:gd name="connsiteY5" fmla="*/ 3452446 h 6858000"/>
              <a:gd name="connsiteX6" fmla="*/ 0 w 5978940"/>
              <a:gd name="connsiteY6" fmla="*/ 27963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940" h="6858000">
                <a:moveTo>
                  <a:pt x="699082" y="0"/>
                </a:moveTo>
                <a:lnTo>
                  <a:pt x="5978940" y="0"/>
                </a:lnTo>
                <a:lnTo>
                  <a:pt x="4264440" y="6858000"/>
                </a:lnTo>
                <a:lnTo>
                  <a:pt x="852439" y="6858000"/>
                </a:lnTo>
                <a:lnTo>
                  <a:pt x="1050" y="3452446"/>
                </a:lnTo>
                <a:lnTo>
                  <a:pt x="0" y="3452446"/>
                </a:lnTo>
                <a:lnTo>
                  <a:pt x="0" y="2796328"/>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143000"/>
            <a:ext cx="3694176" cy="4572000"/>
          </a:xfrm>
        </p:spPr>
        <p:txBody>
          <a:bodyPr anchor="ctr"/>
          <a:lstStyle>
            <a:lvl1pPr marL="0" indent="0">
              <a:lnSpc>
                <a:spcPct val="150000"/>
              </a:lnSpc>
              <a:buFont typeface="Courier New" panose="02070309020205020404" pitchFamily="49" charset="0"/>
              <a:buNone/>
              <a:defRPr sz="1800" b="0" cap="none" baseline="0"/>
            </a:lvl1pPr>
            <a:lvl2pPr marL="685800" indent="-228600">
              <a:buFont typeface="Courier New" panose="02070309020205020404" pitchFamily="49" charset="0"/>
              <a:buChar char="o"/>
              <a:defRPr sz="1800"/>
            </a:lvl2pPr>
            <a:lvl3pPr marL="1143000" indent="-228600">
              <a:buFont typeface="Courier New" panose="02070309020205020404" pitchFamily="49" charset="0"/>
              <a:buChar char="o"/>
              <a:defRPr sz="1600"/>
            </a:lvl3pPr>
            <a:lvl4pPr marL="1600200" indent="-228600">
              <a:buFont typeface="Courier New" panose="02070309020205020404" pitchFamily="49" charset="0"/>
              <a:buChar char="o"/>
              <a:defRPr sz="1400"/>
            </a:lvl4pPr>
            <a:lvl5pPr marL="205740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21" name="Freeform 3">
            <a:extLst>
              <a:ext uri="{FF2B5EF4-FFF2-40B4-BE49-F238E27FC236}">
                <a16:creationId xmlns:a16="http://schemas.microsoft.com/office/drawing/2014/main" id="{99A1EBC8-5BEE-A0E4-B56E-C4544BE8FFC6}"/>
              </a:ext>
            </a:extLst>
          </p:cNvPr>
          <p:cNvSpPr/>
          <p:nvPr userDrawn="1"/>
        </p:nvSpPr>
        <p:spPr>
          <a:xfrm flipV="1">
            <a:off x="0" y="3452446"/>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57494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A421A0C3-CA91-989A-C39F-D68CE4FD479F}"/>
              </a:ext>
            </a:extLst>
          </p:cNvPr>
          <p:cNvSpPr>
            <a:spLocks noGrp="1"/>
          </p:cNvSpPr>
          <p:nvPr>
            <p:ph type="pic" sz="quarter" idx="10"/>
          </p:nvPr>
        </p:nvSpPr>
        <p:spPr>
          <a:xfrm>
            <a:off x="4860090" y="0"/>
            <a:ext cx="7331911" cy="6857997"/>
          </a:xfrm>
          <a:custGeom>
            <a:avLst/>
            <a:gdLst>
              <a:gd name="connsiteX0" fmla="*/ 957944 w 7331911"/>
              <a:gd name="connsiteY0" fmla="*/ 0 h 6857997"/>
              <a:gd name="connsiteX1" fmla="*/ 3277866 w 7331911"/>
              <a:gd name="connsiteY1" fmla="*/ 0 h 6857997"/>
              <a:gd name="connsiteX2" fmla="*/ 7331911 w 7331911"/>
              <a:gd name="connsiteY2" fmla="*/ 3174840 h 6857997"/>
              <a:gd name="connsiteX3" fmla="*/ 7331911 w 7331911"/>
              <a:gd name="connsiteY3" fmla="*/ 4249156 h 6857997"/>
              <a:gd name="connsiteX4" fmla="*/ 926985 w 7331911"/>
              <a:gd name="connsiteY4" fmla="*/ 6857997 h 6857997"/>
              <a:gd name="connsiteX5" fmla="*/ 0 w 7331911"/>
              <a:gd name="connsiteY5"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1911" h="6857997">
                <a:moveTo>
                  <a:pt x="957944" y="0"/>
                </a:moveTo>
                <a:lnTo>
                  <a:pt x="3277866" y="0"/>
                </a:lnTo>
                <a:lnTo>
                  <a:pt x="7331911" y="3174840"/>
                </a:lnTo>
                <a:lnTo>
                  <a:pt x="7331911" y="4249156"/>
                </a:lnTo>
                <a:lnTo>
                  <a:pt x="926985"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896112"/>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85216" y="2926080"/>
            <a:ext cx="5559552" cy="1399032"/>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46508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C62089F5-4CC6-7B48-8855-8BEEDF5BFED6}"/>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dirty="0"/>
              <a:t>Fitness Presentation</a:t>
            </a:r>
          </a:p>
        </p:txBody>
      </p:sp>
      <p:sp>
        <p:nvSpPr>
          <p:cNvPr id="8" name="Slide Number Placeholder 5">
            <a:extLst>
              <a:ext uri="{FF2B5EF4-FFF2-40B4-BE49-F238E27FC236}">
                <a16:creationId xmlns:a16="http://schemas.microsoft.com/office/drawing/2014/main" id="{8C0D905E-F05F-ACBD-3A07-3A060DE9CD3C}"/>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CF3B3268-9759-AA4D-E54F-C236EB2FC6E3}"/>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08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3374-C511-14CB-4BF8-849B3C4CC03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8E196DCE-D24B-2D8F-5484-946955CDB89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F369101A-9050-5D45-B689-71FFD31FF61A}"/>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Freeform 12">
            <a:extLst>
              <a:ext uri="{FF2B5EF4-FFF2-40B4-BE49-F238E27FC236}">
                <a16:creationId xmlns:a16="http://schemas.microsoft.com/office/drawing/2014/main" id="{94ABE7A0-3CFC-F12D-2579-E8FF93C526CD}"/>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27792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E3301F7-314A-C29D-A6E0-03C794979C01}"/>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0 w 527874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78745" h="6858000">
                <a:moveTo>
                  <a:pt x="0" y="0"/>
                </a:moveTo>
                <a:lnTo>
                  <a:pt x="5278745" y="0"/>
                </a:lnTo>
                <a:lnTo>
                  <a:pt x="3564245"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9" name="Freeform 1">
            <a:extLst>
              <a:ext uri="{FF2B5EF4-FFF2-40B4-BE49-F238E27FC236}">
                <a16:creationId xmlns:a16="http://schemas.microsoft.com/office/drawing/2014/main" id="{9AD42A94-63C2-F534-3DE1-C4825E7AF573}"/>
              </a:ext>
            </a:extLst>
          </p:cNvPr>
          <p:cNvSpPr/>
          <p:nvPr userDrawn="1"/>
        </p:nvSpPr>
        <p:spPr>
          <a:xfrm flipH="1">
            <a:off x="11346057" y="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042416"/>
            <a:ext cx="3922776" cy="4800600"/>
          </a:xfrm>
        </p:spPr>
        <p:txBody>
          <a:bodyPr anchor="ctr"/>
          <a:lstStyle>
            <a:lvl1pPr>
              <a:lnSpc>
                <a:spcPct val="100000"/>
              </a:lnSpc>
              <a:defRPr sz="24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19586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cution">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479471B-A388-2175-4C67-D1DD7416506D}"/>
              </a:ext>
            </a:extLst>
          </p:cNvPr>
          <p:cNvSpPr/>
          <p:nvPr userDrawn="1"/>
        </p:nvSpPr>
        <p:spPr>
          <a:xfrm>
            <a:off x="6873392" y="2"/>
            <a:ext cx="5318607" cy="6858001"/>
          </a:xfrm>
          <a:custGeom>
            <a:avLst/>
            <a:gdLst>
              <a:gd name="connsiteX0" fmla="*/ 1764372 w 5318607"/>
              <a:gd name="connsiteY0" fmla="*/ 0 h 6858001"/>
              <a:gd name="connsiteX1" fmla="*/ 5318607 w 5318607"/>
              <a:gd name="connsiteY1" fmla="*/ 1021461 h 6858001"/>
              <a:gd name="connsiteX2" fmla="*/ 5318607 w 5318607"/>
              <a:gd name="connsiteY2" fmla="*/ 1066085 h 6858001"/>
              <a:gd name="connsiteX3" fmla="*/ 1609106 w 5318607"/>
              <a:gd name="connsiteY3" fmla="*/ 0 h 6858001"/>
              <a:gd name="connsiteX4" fmla="*/ 0 w 5318607"/>
              <a:gd name="connsiteY4" fmla="*/ 0 h 6858001"/>
              <a:gd name="connsiteX5" fmla="*/ 40313 w 5318607"/>
              <a:gd name="connsiteY5" fmla="*/ 0 h 6858001"/>
              <a:gd name="connsiteX6" fmla="*/ 1716967 w 5318607"/>
              <a:gd name="connsiteY6" fmla="*/ 6858000 h 6858001"/>
              <a:gd name="connsiteX7" fmla="*/ 1676653 w 5318607"/>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607" h="6858001">
                <a:moveTo>
                  <a:pt x="1764372" y="0"/>
                </a:moveTo>
                <a:lnTo>
                  <a:pt x="5318607" y="1021461"/>
                </a:lnTo>
                <a:lnTo>
                  <a:pt x="5318607" y="1066085"/>
                </a:lnTo>
                <a:lnTo>
                  <a:pt x="1609106" y="0"/>
                </a:lnTo>
                <a:close/>
                <a:moveTo>
                  <a:pt x="0" y="0"/>
                </a:moveTo>
                <a:lnTo>
                  <a:pt x="40313" y="0"/>
                </a:lnTo>
                <a:lnTo>
                  <a:pt x="1716967" y="6858000"/>
                </a:lnTo>
                <a:lnTo>
                  <a:pt x="1676653" y="6858001"/>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9" name="Footer Placeholder 4">
            <a:extLst>
              <a:ext uri="{FF2B5EF4-FFF2-40B4-BE49-F238E27FC236}">
                <a16:creationId xmlns:a16="http://schemas.microsoft.com/office/drawing/2014/main" id="{3002B252-A09D-765B-4015-B04E32D9ADB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dirty="0"/>
              <a:t>Fitness Presentation</a:t>
            </a:r>
          </a:p>
        </p:txBody>
      </p:sp>
      <p:sp>
        <p:nvSpPr>
          <p:cNvPr id="10" name="Slide Number Placeholder 5">
            <a:extLst>
              <a:ext uri="{FF2B5EF4-FFF2-40B4-BE49-F238E27FC236}">
                <a16:creationId xmlns:a16="http://schemas.microsoft.com/office/drawing/2014/main" id="{20071A5B-063E-2EE8-9B8E-AFA6D65DE2C6}"/>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sp>
        <p:nvSpPr>
          <p:cNvPr id="12" name="Freeform 11">
            <a:extLst>
              <a:ext uri="{FF2B5EF4-FFF2-40B4-BE49-F238E27FC236}">
                <a16:creationId xmlns:a16="http://schemas.microsoft.com/office/drawing/2014/main" id="{09AF36A9-8E12-F285-BA65-FD9E2D57489C}"/>
              </a:ext>
            </a:extLst>
          </p:cNvPr>
          <p:cNvSpPr/>
          <p:nvPr userDrawn="1"/>
        </p:nvSpPr>
        <p:spPr>
          <a:xfrm rot="16200000">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Picture Placeholder 7">
            <a:extLst>
              <a:ext uri="{FF2B5EF4-FFF2-40B4-BE49-F238E27FC236}">
                <a16:creationId xmlns:a16="http://schemas.microsoft.com/office/drawing/2014/main" id="{8281A98B-23A2-F25E-454B-873DC210C043}"/>
              </a:ext>
            </a:extLst>
          </p:cNvPr>
          <p:cNvSpPr>
            <a:spLocks noGrp="1"/>
          </p:cNvSpPr>
          <p:nvPr>
            <p:ph type="pic" sz="quarter" idx="10"/>
          </p:nvPr>
        </p:nvSpPr>
        <p:spPr>
          <a:xfrm>
            <a:off x="6978524" y="0"/>
            <a:ext cx="5213477" cy="6858000"/>
          </a:xfrm>
          <a:custGeom>
            <a:avLst/>
            <a:gdLst>
              <a:gd name="connsiteX0" fmla="*/ 0 w 5213477"/>
              <a:gd name="connsiteY0" fmla="*/ 0 h 6858000"/>
              <a:gd name="connsiteX1" fmla="*/ 1268595 w 5213477"/>
              <a:gd name="connsiteY1" fmla="*/ 0 h 6858000"/>
              <a:gd name="connsiteX2" fmla="*/ 5213477 w 5213477"/>
              <a:gd name="connsiteY2" fmla="*/ 1133731 h 6858000"/>
              <a:gd name="connsiteX3" fmla="*/ 5213477 w 5213477"/>
              <a:gd name="connsiteY3" fmla="*/ 5245005 h 6858000"/>
              <a:gd name="connsiteX4" fmla="*/ 3534514 w 5213477"/>
              <a:gd name="connsiteY4" fmla="*/ 6858000 h 6858000"/>
              <a:gd name="connsiteX5" fmla="*/ 1676654 w 521347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477" h="6858000">
                <a:moveTo>
                  <a:pt x="0" y="0"/>
                </a:moveTo>
                <a:lnTo>
                  <a:pt x="1268595" y="0"/>
                </a:lnTo>
                <a:lnTo>
                  <a:pt x="5213477" y="1133731"/>
                </a:lnTo>
                <a:lnTo>
                  <a:pt x="5213477" y="5245005"/>
                </a:lnTo>
                <a:lnTo>
                  <a:pt x="3534514" y="6858000"/>
                </a:lnTo>
                <a:lnTo>
                  <a:pt x="1676654" y="6858000"/>
                </a:lnTo>
                <a:close/>
              </a:path>
            </a:pathLst>
          </a:custGeom>
        </p:spPr>
        <p:txBody>
          <a:bodyPr wrap="square" anchor="ctr">
            <a:noAutofit/>
          </a:bodyPr>
          <a:lstStyle>
            <a:lvl1pPr marL="0" indent="0" algn="ctr">
              <a:buNone/>
              <a:defRPr sz="1800"/>
            </a:lvl1pPr>
          </a:lstStyle>
          <a:p>
            <a:r>
              <a:rPr lang="en-US"/>
              <a:t>Click icon to add picture</a:t>
            </a:r>
            <a:endParaRPr lang="en-US" dirty="0"/>
          </a:p>
        </p:txBody>
      </p:sp>
      <p:sp>
        <p:nvSpPr>
          <p:cNvPr id="5" name="Title 1">
            <a:extLst>
              <a:ext uri="{FF2B5EF4-FFF2-40B4-BE49-F238E27FC236}">
                <a16:creationId xmlns:a16="http://schemas.microsoft.com/office/drawing/2014/main" id="{99460C4E-6B86-CA07-B86E-313F497C98A2}"/>
              </a:ext>
            </a:extLst>
          </p:cNvPr>
          <p:cNvSpPr>
            <a:spLocks noGrp="1"/>
          </p:cNvSpPr>
          <p:nvPr>
            <p:ph type="title"/>
          </p:nvPr>
        </p:nvSpPr>
        <p:spPr>
          <a:xfrm>
            <a:off x="630936" y="-54864"/>
            <a:ext cx="6345936"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6" name="Text Placeholder 13">
            <a:extLst>
              <a:ext uri="{FF2B5EF4-FFF2-40B4-BE49-F238E27FC236}">
                <a16:creationId xmlns:a16="http://schemas.microsoft.com/office/drawing/2014/main" id="{B4F1EE02-01B2-B1A7-8C1D-93337F4EEBBC}"/>
              </a:ext>
            </a:extLst>
          </p:cNvPr>
          <p:cNvSpPr>
            <a:spLocks noGrp="1"/>
          </p:cNvSpPr>
          <p:nvPr>
            <p:ph type="body" sz="quarter" idx="14"/>
          </p:nvPr>
        </p:nvSpPr>
        <p:spPr>
          <a:xfrm>
            <a:off x="1005840" y="713232"/>
            <a:ext cx="5971032"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7" name="Text Placeholder 13">
            <a:extLst>
              <a:ext uri="{FF2B5EF4-FFF2-40B4-BE49-F238E27FC236}">
                <a16:creationId xmlns:a16="http://schemas.microsoft.com/office/drawing/2014/main" id="{91923A78-A1D5-B419-C2EC-74FF8A432620}"/>
              </a:ext>
            </a:extLst>
          </p:cNvPr>
          <p:cNvSpPr>
            <a:spLocks noGrp="1"/>
          </p:cNvSpPr>
          <p:nvPr>
            <p:ph type="body" sz="quarter" idx="15"/>
          </p:nvPr>
        </p:nvSpPr>
        <p:spPr>
          <a:xfrm>
            <a:off x="1444752" y="1481328"/>
            <a:ext cx="553212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F6E0B67-C7F9-39E3-8641-110D8CC20121}"/>
              </a:ext>
            </a:extLst>
          </p:cNvPr>
          <p:cNvSpPr>
            <a:spLocks noGrp="1"/>
          </p:cNvSpPr>
          <p:nvPr>
            <p:ph type="body" sz="quarter" idx="16"/>
          </p:nvPr>
        </p:nvSpPr>
        <p:spPr>
          <a:xfrm>
            <a:off x="1399032" y="2724912"/>
            <a:ext cx="3922776" cy="2944368"/>
          </a:xfrm>
        </p:spPr>
        <p:txBody>
          <a:bodyPr>
            <a:normAutofit/>
          </a:bodyPr>
          <a:lstStyle>
            <a:lvl1pPr marL="0" indent="0">
              <a:lnSpc>
                <a:spcPct val="150000"/>
              </a:lnSpc>
              <a:buNone/>
              <a:defRPr sz="1800"/>
            </a:lvl1pPr>
          </a:lstStyle>
          <a:p>
            <a:pPr lvl="0"/>
            <a:r>
              <a:rPr lang="en-US"/>
              <a:t>Click to edit Master text styles</a:t>
            </a:r>
          </a:p>
        </p:txBody>
      </p:sp>
    </p:spTree>
    <p:extLst>
      <p:ext uri="{BB962C8B-B14F-4D97-AF65-F5344CB8AC3E}">
        <p14:creationId xmlns:p14="http://schemas.microsoft.com/office/powerpoint/2010/main" val="147255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AAD11785-AC9A-022B-D5A2-883AA0782E39}"/>
              </a:ext>
            </a:extLst>
          </p:cNvPr>
          <p:cNvSpPr>
            <a:spLocks noGrp="1"/>
          </p:cNvSpPr>
          <p:nvPr>
            <p:ph type="body" sz="quarter" idx="11"/>
          </p:nvPr>
        </p:nvSpPr>
        <p:spPr>
          <a:xfrm>
            <a:off x="5425440" y="54864"/>
            <a:ext cx="6766560" cy="6858000"/>
          </a:xfrm>
          <a:custGeom>
            <a:avLst/>
            <a:gdLst>
              <a:gd name="connsiteX0" fmla="*/ 0 w 6766560"/>
              <a:gd name="connsiteY0" fmla="*/ 0 h 6858000"/>
              <a:gd name="connsiteX1" fmla="*/ 6766560 w 6766560"/>
              <a:gd name="connsiteY1" fmla="*/ 0 h 6858000"/>
              <a:gd name="connsiteX2" fmla="*/ 6766560 w 6766560"/>
              <a:gd name="connsiteY2" fmla="*/ 6858000 h 6858000"/>
              <a:gd name="connsiteX3" fmla="*/ 0 w 6766560"/>
              <a:gd name="connsiteY3" fmla="*/ 6858000 h 6858000"/>
              <a:gd name="connsiteX4" fmla="*/ 0 w 6766560"/>
              <a:gd name="connsiteY4" fmla="*/ 6803136 h 6858000"/>
              <a:gd name="connsiteX5" fmla="*/ 2240742 w 6766560"/>
              <a:gd name="connsiteY5" fmla="*/ 6803136 h 6858000"/>
              <a:gd name="connsiteX6" fmla="*/ 2299334 w 6766560"/>
              <a:gd name="connsiteY6" fmla="*/ 6568768 h 6858000"/>
              <a:gd name="connsiteX7" fmla="*/ 0 w 6766560"/>
              <a:gd name="connsiteY7" fmla="*/ 65687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6560" h="6858000">
                <a:moveTo>
                  <a:pt x="0" y="0"/>
                </a:moveTo>
                <a:lnTo>
                  <a:pt x="6766560" y="0"/>
                </a:lnTo>
                <a:lnTo>
                  <a:pt x="6766560" y="6858000"/>
                </a:lnTo>
                <a:lnTo>
                  <a:pt x="0" y="6858000"/>
                </a:lnTo>
                <a:lnTo>
                  <a:pt x="0" y="6803136"/>
                </a:lnTo>
                <a:lnTo>
                  <a:pt x="2240742" y="6803136"/>
                </a:lnTo>
                <a:lnTo>
                  <a:pt x="2299334" y="6568768"/>
                </a:lnTo>
                <a:lnTo>
                  <a:pt x="0" y="6568768"/>
                </a:lnTo>
                <a:close/>
              </a:path>
            </a:pathLst>
          </a:custGeom>
        </p:spPr>
        <p:txBody>
          <a:bodyPr wrap="square"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01EF2190-F8C4-3961-DBA7-5C1A52B28EFB}"/>
              </a:ext>
            </a:extLst>
          </p:cNvPr>
          <p:cNvSpPr>
            <a:spLocks noGrp="1"/>
          </p:cNvSpPr>
          <p:nvPr>
            <p:ph type="pic" sz="quarter" idx="10"/>
          </p:nvPr>
        </p:nvSpPr>
        <p:spPr>
          <a:xfrm>
            <a:off x="3935210" y="0"/>
            <a:ext cx="6994357" cy="6857997"/>
          </a:xfrm>
          <a:custGeom>
            <a:avLst/>
            <a:gdLst>
              <a:gd name="connsiteX0" fmla="*/ 1714499 w 6994357"/>
              <a:gd name="connsiteY0" fmla="*/ 0 h 6857997"/>
              <a:gd name="connsiteX1" fmla="*/ 6994357 w 6994357"/>
              <a:gd name="connsiteY1" fmla="*/ 0 h 6857997"/>
              <a:gd name="connsiteX2" fmla="*/ 5279858 w 6994357"/>
              <a:gd name="connsiteY2" fmla="*/ 6857997 h 6857997"/>
              <a:gd name="connsiteX3" fmla="*/ 3730973 w 6994357"/>
              <a:gd name="connsiteY3" fmla="*/ 6857997 h 6857997"/>
              <a:gd name="connsiteX4" fmla="*/ 3789564 w 6994357"/>
              <a:gd name="connsiteY4" fmla="*/ 6623632 h 6857997"/>
              <a:gd name="connsiteX5" fmla="*/ 649198 w 6994357"/>
              <a:gd name="connsiteY5" fmla="*/ 6623632 h 6857997"/>
              <a:gd name="connsiteX6" fmla="*/ 590607 w 6994357"/>
              <a:gd name="connsiteY6" fmla="*/ 6857997 h 6857997"/>
              <a:gd name="connsiteX7" fmla="*/ 0 w 6994357"/>
              <a:gd name="connsiteY7"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4357" h="6857997">
                <a:moveTo>
                  <a:pt x="1714499" y="0"/>
                </a:moveTo>
                <a:lnTo>
                  <a:pt x="6994357" y="0"/>
                </a:lnTo>
                <a:lnTo>
                  <a:pt x="5279858" y="6857997"/>
                </a:lnTo>
                <a:lnTo>
                  <a:pt x="3730973" y="6857997"/>
                </a:lnTo>
                <a:lnTo>
                  <a:pt x="3789564" y="6623632"/>
                </a:lnTo>
                <a:lnTo>
                  <a:pt x="649198" y="6623632"/>
                </a:lnTo>
                <a:lnTo>
                  <a:pt x="590607"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99848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74720"/>
            <a:ext cx="5468112" cy="1444752"/>
          </a:xfrm>
        </p:spPr>
        <p:txBody>
          <a:bodyPr lIns="0" tIns="0" rIns="0" bIns="0" anchor="t">
            <a:noAutofit/>
          </a:bodyPr>
          <a:lstStyle>
            <a:lvl1pPr>
              <a:defRPr sz="5500" b="1"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Freeform 1">
            <a:extLst>
              <a:ext uri="{FF2B5EF4-FFF2-40B4-BE49-F238E27FC236}">
                <a16:creationId xmlns:a16="http://schemas.microsoft.com/office/drawing/2014/main" id="{17CCD23D-9FBE-BCA1-7BD4-A558E8A2AA7F}"/>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6473952" y="512064"/>
            <a:ext cx="5394960" cy="53583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1938528"/>
            <a:ext cx="5468112" cy="1444752"/>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58491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Freeform 3">
            <a:extLst>
              <a:ext uri="{FF2B5EF4-FFF2-40B4-BE49-F238E27FC236}">
                <a16:creationId xmlns:a16="http://schemas.microsoft.com/office/drawing/2014/main" id="{9BFF52DA-D268-8BCB-C72B-0C57ED703C12}"/>
              </a:ext>
            </a:extLst>
          </p:cNvPr>
          <p:cNvSpPr/>
          <p:nvPr userDrawn="1"/>
        </p:nvSpPr>
        <p:spPr>
          <a:xfrm rot="16200000" flipH="1" flipV="1">
            <a:off x="10066638" y="-1294752"/>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168F2478-FF44-9B20-A176-F2CC3225E2FC}"/>
              </a:ext>
            </a:extLst>
          </p:cNvPr>
          <p:cNvSpPr/>
          <p:nvPr userDrawn="1"/>
        </p:nvSpPr>
        <p:spPr>
          <a:xfrm>
            <a:off x="1" y="5678455"/>
            <a:ext cx="4824683" cy="1179545"/>
          </a:xfrm>
          <a:custGeom>
            <a:avLst/>
            <a:gdLst>
              <a:gd name="connsiteX0" fmla="*/ 0 w 4824683"/>
              <a:gd name="connsiteY0" fmla="*/ 0 h 1179545"/>
              <a:gd name="connsiteX1" fmla="*/ 4824683 w 4824683"/>
              <a:gd name="connsiteY1" fmla="*/ 1179545 h 1179545"/>
              <a:gd name="connsiteX2" fmla="*/ 4659791 w 4824683"/>
              <a:gd name="connsiteY2" fmla="*/ 1179545 h 1179545"/>
              <a:gd name="connsiteX3" fmla="*/ 0 w 4824683"/>
              <a:gd name="connsiteY3" fmla="*/ 40314 h 1179545"/>
            </a:gdLst>
            <a:ahLst/>
            <a:cxnLst>
              <a:cxn ang="0">
                <a:pos x="connsiteX0" y="connsiteY0"/>
              </a:cxn>
              <a:cxn ang="0">
                <a:pos x="connsiteX1" y="connsiteY1"/>
              </a:cxn>
              <a:cxn ang="0">
                <a:pos x="connsiteX2" y="connsiteY2"/>
              </a:cxn>
              <a:cxn ang="0">
                <a:pos x="connsiteX3" y="connsiteY3"/>
              </a:cxn>
            </a:cxnLst>
            <a:rect l="l" t="t" r="r" b="b"/>
            <a:pathLst>
              <a:path w="4824683" h="1179545">
                <a:moveTo>
                  <a:pt x="0" y="0"/>
                </a:moveTo>
                <a:lnTo>
                  <a:pt x="4824683" y="1179545"/>
                </a:lnTo>
                <a:lnTo>
                  <a:pt x="4659791" y="1179545"/>
                </a:lnTo>
                <a:lnTo>
                  <a:pt x="0" y="40314"/>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6C6F6DEC-A2BE-0211-54C4-9073E7CED16A}"/>
              </a:ext>
            </a:extLst>
          </p:cNvPr>
          <p:cNvSpPr/>
          <p:nvPr userDrawn="1"/>
        </p:nvSpPr>
        <p:spPr>
          <a:xfrm>
            <a:off x="0" y="0"/>
            <a:ext cx="776325" cy="3175394"/>
          </a:xfrm>
          <a:custGeom>
            <a:avLst/>
            <a:gdLst>
              <a:gd name="connsiteX0" fmla="*/ 736011 w 776325"/>
              <a:gd name="connsiteY0" fmla="*/ 0 h 3175394"/>
              <a:gd name="connsiteX1" fmla="*/ 776325 w 776325"/>
              <a:gd name="connsiteY1" fmla="*/ 0 h 3175394"/>
              <a:gd name="connsiteX2" fmla="*/ 0 w 776325"/>
              <a:gd name="connsiteY2" fmla="*/ 3175394 h 3175394"/>
              <a:gd name="connsiteX3" fmla="*/ 0 w 776325"/>
              <a:gd name="connsiteY3" fmla="*/ 3010498 h 3175394"/>
            </a:gdLst>
            <a:ahLst/>
            <a:cxnLst>
              <a:cxn ang="0">
                <a:pos x="connsiteX0" y="connsiteY0"/>
              </a:cxn>
              <a:cxn ang="0">
                <a:pos x="connsiteX1" y="connsiteY1"/>
              </a:cxn>
              <a:cxn ang="0">
                <a:pos x="connsiteX2" y="connsiteY2"/>
              </a:cxn>
              <a:cxn ang="0">
                <a:pos x="connsiteX3" y="connsiteY3"/>
              </a:cxn>
            </a:cxnLst>
            <a:rect l="l" t="t" r="r" b="b"/>
            <a:pathLst>
              <a:path w="776325" h="3175394">
                <a:moveTo>
                  <a:pt x="736011" y="0"/>
                </a:moveTo>
                <a:lnTo>
                  <a:pt x="776325" y="0"/>
                </a:lnTo>
                <a:lnTo>
                  <a:pt x="0" y="3175394"/>
                </a:lnTo>
                <a:lnTo>
                  <a:pt x="0" y="301049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29000"/>
            <a:ext cx="4572000" cy="676656"/>
          </a:xfrm>
        </p:spPr>
        <p:txBody>
          <a:bodyPr lIns="0" tIns="0" rIns="0" bIns="0" anchor="t">
            <a:noAutofit/>
          </a:bodyPr>
          <a:lstStyle>
            <a:lvl1pPr>
              <a:defRPr sz="5500" b="1"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5303520" y="1234440"/>
            <a:ext cx="6281928"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2587752"/>
            <a:ext cx="457200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760409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9DEBD92-1C41-6D85-3E82-EAA34BEB43AA}"/>
              </a:ext>
            </a:extLst>
          </p:cNvPr>
          <p:cNvCxnSpPr>
            <a:cxnSpLocks/>
          </p:cNvCxnSpPr>
          <p:nvPr/>
        </p:nvCxnSpPr>
        <p:spPr>
          <a:xfrm>
            <a:off x="198783" y="-1"/>
            <a:ext cx="1400619"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DD3F7AD-ADD7-0F77-7DD9-738EA16C1158}"/>
              </a:ext>
            </a:extLst>
          </p:cNvPr>
          <p:cNvCxnSpPr>
            <a:cxnSpLocks/>
          </p:cNvCxnSpPr>
          <p:nvPr/>
        </p:nvCxnSpPr>
        <p:spPr>
          <a:xfrm flipV="1">
            <a:off x="-41350" y="-1"/>
            <a:ext cx="3905034" cy="30214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236170-F5BA-8DBF-9253-ADD639CD9680}"/>
              </a:ext>
            </a:extLst>
          </p:cNvPr>
          <p:cNvCxnSpPr>
            <a:cxnSpLocks/>
          </p:cNvCxnSpPr>
          <p:nvPr/>
        </p:nvCxnSpPr>
        <p:spPr>
          <a:xfrm flipV="1">
            <a:off x="8567307" y="3556215"/>
            <a:ext cx="3635673" cy="330178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BC246A-C926-C74B-144A-A22102636CDD}"/>
              </a:ext>
            </a:extLst>
          </p:cNvPr>
          <p:cNvCxnSpPr>
            <a:cxnSpLocks/>
          </p:cNvCxnSpPr>
          <p:nvPr/>
        </p:nvCxnSpPr>
        <p:spPr>
          <a:xfrm>
            <a:off x="-41350" y="5074694"/>
            <a:ext cx="4540685" cy="178330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D238B8-F8BC-E02D-82F6-C32EA1C25B03}"/>
              </a:ext>
            </a:extLst>
          </p:cNvPr>
          <p:cNvCxnSpPr>
            <a:cxnSpLocks/>
          </p:cNvCxnSpPr>
          <p:nvPr/>
        </p:nvCxnSpPr>
        <p:spPr>
          <a:xfrm>
            <a:off x="10758601" y="-1"/>
            <a:ext cx="1026368"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87E33-E292-84DB-CFC5-037767DED5E7}"/>
              </a:ext>
            </a:extLst>
          </p:cNvPr>
          <p:cNvCxnSpPr>
            <a:cxnSpLocks/>
          </p:cNvCxnSpPr>
          <p:nvPr/>
        </p:nvCxnSpPr>
        <p:spPr>
          <a:xfrm>
            <a:off x="8116008" y="-1"/>
            <a:ext cx="4086972" cy="139147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E7118C-0FB4-0CF3-538A-23903573BA43}"/>
              </a:ext>
            </a:extLst>
          </p:cNvPr>
          <p:cNvSpPr>
            <a:spLocks noGrp="1"/>
          </p:cNvSpPr>
          <p:nvPr>
            <p:ph type="title"/>
          </p:nvPr>
        </p:nvSpPr>
        <p:spPr>
          <a:xfrm>
            <a:off x="2020824" y="1591056"/>
            <a:ext cx="8055864" cy="3127248"/>
          </a:xfrm>
        </p:spPr>
        <p:txBody>
          <a:bodyPr lIns="0" tIns="0" rIns="0" bIns="0" anchor="t">
            <a:noAutofit/>
          </a:bodyPr>
          <a:lstStyle>
            <a:lvl1pPr algn="ctr">
              <a:defRPr sz="5500" baseline="0">
                <a:ln w="15875">
                  <a:solidFill>
                    <a:schemeClr val="accent1"/>
                  </a:solidFill>
                </a:ln>
              </a:defRPr>
            </a:lvl1pPr>
          </a:lstStyle>
          <a:p>
            <a:r>
              <a:rPr lang="en-US"/>
              <a:t>Click to edit Master title style</a:t>
            </a:r>
            <a:endParaRPr lang="en-US" dirty="0"/>
          </a:p>
        </p:txBody>
      </p:sp>
      <p:pic>
        <p:nvPicPr>
          <p:cNvPr id="12" name="Graphic 6" descr="Open quotation mark outline">
            <a:extLst>
              <a:ext uri="{FF2B5EF4-FFF2-40B4-BE49-F238E27FC236}">
                <a16:creationId xmlns:a16="http://schemas.microsoft.com/office/drawing/2014/main" id="{827EAF0A-A165-45C2-7F1B-61B5C38C43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875" y="-1"/>
            <a:ext cx="1602058" cy="1592765"/>
          </a:xfrm>
          <a:prstGeom prst="rect">
            <a:avLst/>
          </a:prstGeom>
        </p:spPr>
      </p:pic>
      <p:pic>
        <p:nvPicPr>
          <p:cNvPr id="13" name="Graphic 6" descr="Open quotation mark outline">
            <a:extLst>
              <a:ext uri="{FF2B5EF4-FFF2-40B4-BE49-F238E27FC236}">
                <a16:creationId xmlns:a16="http://schemas.microsoft.com/office/drawing/2014/main" id="{1B0A1E52-4B54-E702-39EA-2FDB431230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23068" y="5190808"/>
            <a:ext cx="1602058" cy="1592765"/>
          </a:xfrm>
          <a:prstGeom prst="rect">
            <a:avLst/>
          </a:prstGeom>
        </p:spPr>
      </p:pic>
      <p:sp>
        <p:nvSpPr>
          <p:cNvPr id="14" name="Subtitle 2">
            <a:extLst>
              <a:ext uri="{FF2B5EF4-FFF2-40B4-BE49-F238E27FC236}">
                <a16:creationId xmlns:a16="http://schemas.microsoft.com/office/drawing/2014/main" id="{155AF48D-93E9-E6EC-EAC5-B732F28C4F1A}"/>
              </a:ext>
            </a:extLst>
          </p:cNvPr>
          <p:cNvSpPr>
            <a:spLocks noGrp="1"/>
          </p:cNvSpPr>
          <p:nvPr>
            <p:ph type="subTitle" idx="1"/>
          </p:nvPr>
        </p:nvSpPr>
        <p:spPr>
          <a:xfrm>
            <a:off x="2660904" y="4727448"/>
            <a:ext cx="6766560" cy="1591056"/>
          </a:xfrm>
        </p:spPr>
        <p:txBody>
          <a:bodyPr lIns="91440" tIns="45720" rIns="91440" bIns="45720" anchor="ctr">
            <a:noAutofit/>
          </a:bodyPr>
          <a:lstStyle>
            <a:lvl1pPr marL="0" indent="0" algn="ctr">
              <a:spcBef>
                <a:spcPts val="0"/>
              </a:spcBef>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6457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2131924-67CB-28AA-2CD5-687CBCB44E3A}"/>
              </a:ext>
            </a:extLst>
          </p:cNvPr>
          <p:cNvSpPr>
            <a:spLocks noGrp="1"/>
          </p:cNvSpPr>
          <p:nvPr>
            <p:ph type="pic" sz="quarter" idx="12"/>
          </p:nvPr>
        </p:nvSpPr>
        <p:spPr>
          <a:xfrm>
            <a:off x="75250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5468112" cy="1435608"/>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dirty="0"/>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5" name="Parallelogram 4">
            <a:extLst>
              <a:ext uri="{FF2B5EF4-FFF2-40B4-BE49-F238E27FC236}">
                <a16:creationId xmlns:a16="http://schemas.microsoft.com/office/drawing/2014/main" id="{7F325E0F-FFBB-4476-43B8-9D2D928EFE7D}"/>
              </a:ext>
            </a:extLst>
          </p:cNvPr>
          <p:cNvSpPr/>
          <p:nvPr userDrawn="1"/>
        </p:nvSpPr>
        <p:spPr>
          <a:xfrm>
            <a:off x="6344362"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arallelogram 5">
            <a:extLst>
              <a:ext uri="{FF2B5EF4-FFF2-40B4-BE49-F238E27FC236}">
                <a16:creationId xmlns:a16="http://schemas.microsoft.com/office/drawing/2014/main" id="{F4081149-7668-2C87-E43C-4412E70F4A91}"/>
              </a:ext>
            </a:extLst>
          </p:cNvPr>
          <p:cNvSpPr/>
          <p:nvPr userDrawn="1"/>
        </p:nvSpPr>
        <p:spPr>
          <a:xfrm>
            <a:off x="9189299"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arallelogram 6">
            <a:extLst>
              <a:ext uri="{FF2B5EF4-FFF2-40B4-BE49-F238E27FC236}">
                <a16:creationId xmlns:a16="http://schemas.microsoft.com/office/drawing/2014/main" id="{492E5EB0-A658-029E-D5D0-BCE1574A221C}"/>
              </a:ext>
            </a:extLst>
          </p:cNvPr>
          <p:cNvSpPr/>
          <p:nvPr userDrawn="1"/>
        </p:nvSpPr>
        <p:spPr>
          <a:xfrm>
            <a:off x="654488"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Parallelogram 7">
            <a:extLst>
              <a:ext uri="{FF2B5EF4-FFF2-40B4-BE49-F238E27FC236}">
                <a16:creationId xmlns:a16="http://schemas.microsoft.com/office/drawing/2014/main" id="{941C4C8C-CA8B-DF1C-4CE4-72AA201276FD}"/>
              </a:ext>
            </a:extLst>
          </p:cNvPr>
          <p:cNvSpPr/>
          <p:nvPr userDrawn="1"/>
        </p:nvSpPr>
        <p:spPr>
          <a:xfrm>
            <a:off x="3499425"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Picture Placeholder 14">
            <a:extLst>
              <a:ext uri="{FF2B5EF4-FFF2-40B4-BE49-F238E27FC236}">
                <a16:creationId xmlns:a16="http://schemas.microsoft.com/office/drawing/2014/main" id="{090C1AB6-97D1-A546-4CDB-581820C3721E}"/>
              </a:ext>
            </a:extLst>
          </p:cNvPr>
          <p:cNvSpPr>
            <a:spLocks noGrp="1"/>
          </p:cNvSpPr>
          <p:nvPr>
            <p:ph type="pic" sz="quarter" idx="13"/>
          </p:nvPr>
        </p:nvSpPr>
        <p:spPr>
          <a:xfrm>
            <a:off x="3595391"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F551A569-6887-AF4A-69C0-04FEFAB0B435}"/>
              </a:ext>
            </a:extLst>
          </p:cNvPr>
          <p:cNvSpPr>
            <a:spLocks noGrp="1"/>
          </p:cNvSpPr>
          <p:nvPr>
            <p:ph type="pic" sz="quarter" idx="14"/>
          </p:nvPr>
        </p:nvSpPr>
        <p:spPr>
          <a:xfrm>
            <a:off x="643827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2A43DE41-07D6-C365-F274-A56FE59E1C39}"/>
              </a:ext>
            </a:extLst>
          </p:cNvPr>
          <p:cNvSpPr>
            <a:spLocks noGrp="1"/>
          </p:cNvSpPr>
          <p:nvPr>
            <p:ph type="pic" sz="quarter" idx="15"/>
          </p:nvPr>
        </p:nvSpPr>
        <p:spPr>
          <a:xfrm>
            <a:off x="9281160"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21792"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21792"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465576"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465576"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309360"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309360"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153144"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153144"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Tree>
    <p:extLst>
      <p:ext uri="{BB962C8B-B14F-4D97-AF65-F5344CB8AC3E}">
        <p14:creationId xmlns:p14="http://schemas.microsoft.com/office/powerpoint/2010/main" val="6965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8CD08B2E-1A27-1339-B056-40F503A020D3}"/>
              </a:ext>
            </a:extLst>
          </p:cNvPr>
          <p:cNvSpPr>
            <a:spLocks noGrp="1"/>
          </p:cNvSpPr>
          <p:nvPr>
            <p:ph type="pic" sz="quarter" idx="12"/>
          </p:nvPr>
        </p:nvSpPr>
        <p:spPr>
          <a:xfrm>
            <a:off x="848178"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7260336" cy="1417320"/>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dirty="0"/>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3" name="Picture Placeholder 42">
            <a:extLst>
              <a:ext uri="{FF2B5EF4-FFF2-40B4-BE49-F238E27FC236}">
                <a16:creationId xmlns:a16="http://schemas.microsoft.com/office/drawing/2014/main" id="{0955D11F-6341-A8CE-C7B8-E0D11689EC3F}"/>
              </a:ext>
            </a:extLst>
          </p:cNvPr>
          <p:cNvSpPr>
            <a:spLocks noGrp="1"/>
          </p:cNvSpPr>
          <p:nvPr>
            <p:ph type="pic" sz="quarter" idx="13"/>
          </p:nvPr>
        </p:nvSpPr>
        <p:spPr>
          <a:xfrm>
            <a:off x="3757900"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5D408B46-3F0C-8348-6990-1A9B5E060679}"/>
              </a:ext>
            </a:extLst>
          </p:cNvPr>
          <p:cNvSpPr>
            <a:spLocks noGrp="1"/>
          </p:cNvSpPr>
          <p:nvPr>
            <p:ph type="pic" sz="quarter" idx="14"/>
          </p:nvPr>
        </p:nvSpPr>
        <p:spPr>
          <a:xfrm>
            <a:off x="6667622"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49EA0B6-BDA2-7C47-3BF4-B0183E16ED2B}"/>
              </a:ext>
            </a:extLst>
          </p:cNvPr>
          <p:cNvSpPr>
            <a:spLocks noGrp="1"/>
          </p:cNvSpPr>
          <p:nvPr>
            <p:ph type="pic" sz="quarter" idx="15"/>
          </p:nvPr>
        </p:nvSpPr>
        <p:spPr>
          <a:xfrm>
            <a:off x="9577344"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30936"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30936"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538728"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538728"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446520"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446520"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354312"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354312"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9" name="Freeform 13">
            <a:extLst>
              <a:ext uri="{FF2B5EF4-FFF2-40B4-BE49-F238E27FC236}">
                <a16:creationId xmlns:a16="http://schemas.microsoft.com/office/drawing/2014/main" id="{F149B342-A3F4-6E89-B4C6-2B522C9BF03B}"/>
              </a:ext>
            </a:extLst>
          </p:cNvPr>
          <p:cNvSpPr/>
          <p:nvPr userDrawn="1"/>
        </p:nvSpPr>
        <p:spPr>
          <a:xfrm>
            <a:off x="7887809" y="-23198"/>
            <a:ext cx="3204758" cy="257567"/>
          </a:xfrm>
          <a:custGeom>
            <a:avLst/>
            <a:gdLst>
              <a:gd name="connsiteX0" fmla="*/ 64392 w 3204758"/>
              <a:gd name="connsiteY0" fmla="*/ 0 h 257567"/>
              <a:gd name="connsiteX1" fmla="*/ 3204758 w 3204758"/>
              <a:gd name="connsiteY1" fmla="*/ 0 h 257567"/>
              <a:gd name="connsiteX2" fmla="*/ 3140366 w 3204758"/>
              <a:gd name="connsiteY2" fmla="*/ 257567 h 257567"/>
              <a:gd name="connsiteX3" fmla="*/ 0 w 3204758"/>
              <a:gd name="connsiteY3" fmla="*/ 257567 h 257567"/>
            </a:gdLst>
            <a:ahLst/>
            <a:cxnLst>
              <a:cxn ang="0">
                <a:pos x="connsiteX0" y="connsiteY0"/>
              </a:cxn>
              <a:cxn ang="0">
                <a:pos x="connsiteX1" y="connsiteY1"/>
              </a:cxn>
              <a:cxn ang="0">
                <a:pos x="connsiteX2" y="connsiteY2"/>
              </a:cxn>
              <a:cxn ang="0">
                <a:pos x="connsiteX3" y="connsiteY3"/>
              </a:cxn>
            </a:cxnLst>
            <a:rect l="l" t="t" r="r" b="b"/>
            <a:pathLst>
              <a:path w="3204758" h="257567">
                <a:moveTo>
                  <a:pt x="64392" y="0"/>
                </a:moveTo>
                <a:lnTo>
                  <a:pt x="3204758" y="0"/>
                </a:lnTo>
                <a:lnTo>
                  <a:pt x="3140366" y="257567"/>
                </a:lnTo>
                <a:lnTo>
                  <a:pt x="0" y="2575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Parallelogram 29">
            <a:extLst>
              <a:ext uri="{FF2B5EF4-FFF2-40B4-BE49-F238E27FC236}">
                <a16:creationId xmlns:a16="http://schemas.microsoft.com/office/drawing/2014/main" id="{D447C9B3-7A22-F930-6CED-FB28EED0CCF5}"/>
              </a:ext>
            </a:extLst>
          </p:cNvPr>
          <p:cNvSpPr/>
          <p:nvPr userDrawn="1"/>
        </p:nvSpPr>
        <p:spPr>
          <a:xfrm>
            <a:off x="758082"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Parallelogram 30">
            <a:extLst>
              <a:ext uri="{FF2B5EF4-FFF2-40B4-BE49-F238E27FC236}">
                <a16:creationId xmlns:a16="http://schemas.microsoft.com/office/drawing/2014/main" id="{5972FF33-52A0-D38A-FAB1-FA692E78FBF1}"/>
              </a:ext>
            </a:extLst>
          </p:cNvPr>
          <p:cNvSpPr/>
          <p:nvPr userDrawn="1"/>
        </p:nvSpPr>
        <p:spPr>
          <a:xfrm>
            <a:off x="9487248"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2" name="Parallelogram 31">
            <a:extLst>
              <a:ext uri="{FF2B5EF4-FFF2-40B4-BE49-F238E27FC236}">
                <a16:creationId xmlns:a16="http://schemas.microsoft.com/office/drawing/2014/main" id="{F3F993CE-FEDE-89EE-7CD3-77BAA7847DC2}"/>
              </a:ext>
            </a:extLst>
          </p:cNvPr>
          <p:cNvSpPr/>
          <p:nvPr userDrawn="1"/>
        </p:nvSpPr>
        <p:spPr>
          <a:xfrm>
            <a:off x="6577526"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3" name="Parallelogram 32">
            <a:extLst>
              <a:ext uri="{FF2B5EF4-FFF2-40B4-BE49-F238E27FC236}">
                <a16:creationId xmlns:a16="http://schemas.microsoft.com/office/drawing/2014/main" id="{0E731F75-2A89-DA64-7A14-610DBF8F1ED8}"/>
              </a:ext>
            </a:extLst>
          </p:cNvPr>
          <p:cNvSpPr/>
          <p:nvPr userDrawn="1"/>
        </p:nvSpPr>
        <p:spPr>
          <a:xfrm>
            <a:off x="3667804"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Parallelogram 33">
            <a:extLst>
              <a:ext uri="{FF2B5EF4-FFF2-40B4-BE49-F238E27FC236}">
                <a16:creationId xmlns:a16="http://schemas.microsoft.com/office/drawing/2014/main" id="{DCCA3906-052B-CF79-628E-5E0C081BE400}"/>
              </a:ext>
            </a:extLst>
          </p:cNvPr>
          <p:cNvSpPr/>
          <p:nvPr userDrawn="1"/>
        </p:nvSpPr>
        <p:spPr>
          <a:xfrm>
            <a:off x="758082"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5" name="Parallelogram 34">
            <a:extLst>
              <a:ext uri="{FF2B5EF4-FFF2-40B4-BE49-F238E27FC236}">
                <a16:creationId xmlns:a16="http://schemas.microsoft.com/office/drawing/2014/main" id="{F9B6B24C-61B3-0F91-EC83-84A297108592}"/>
              </a:ext>
            </a:extLst>
          </p:cNvPr>
          <p:cNvSpPr/>
          <p:nvPr userDrawn="1"/>
        </p:nvSpPr>
        <p:spPr>
          <a:xfrm>
            <a:off x="9487248"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Parallelogram 35">
            <a:extLst>
              <a:ext uri="{FF2B5EF4-FFF2-40B4-BE49-F238E27FC236}">
                <a16:creationId xmlns:a16="http://schemas.microsoft.com/office/drawing/2014/main" id="{7AC13754-D48E-AAF0-992F-594A4EE28D8B}"/>
              </a:ext>
            </a:extLst>
          </p:cNvPr>
          <p:cNvSpPr/>
          <p:nvPr userDrawn="1"/>
        </p:nvSpPr>
        <p:spPr>
          <a:xfrm>
            <a:off x="6577526"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7" name="Parallelogram 36">
            <a:extLst>
              <a:ext uri="{FF2B5EF4-FFF2-40B4-BE49-F238E27FC236}">
                <a16:creationId xmlns:a16="http://schemas.microsoft.com/office/drawing/2014/main" id="{1E82208D-CAFA-8B11-D4E8-2420C1CD863A}"/>
              </a:ext>
            </a:extLst>
          </p:cNvPr>
          <p:cNvSpPr/>
          <p:nvPr userDrawn="1"/>
        </p:nvSpPr>
        <p:spPr>
          <a:xfrm>
            <a:off x="3667804"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Picture Placeholder 45">
            <a:extLst>
              <a:ext uri="{FF2B5EF4-FFF2-40B4-BE49-F238E27FC236}">
                <a16:creationId xmlns:a16="http://schemas.microsoft.com/office/drawing/2014/main" id="{76E7F0BA-340A-70F3-47FB-B6E9D8A79183}"/>
              </a:ext>
            </a:extLst>
          </p:cNvPr>
          <p:cNvSpPr>
            <a:spLocks noGrp="1"/>
          </p:cNvSpPr>
          <p:nvPr>
            <p:ph type="pic" sz="quarter" idx="24"/>
          </p:nvPr>
        </p:nvSpPr>
        <p:spPr>
          <a:xfrm>
            <a:off x="848178"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8" name="Picture Placeholder 47">
            <a:extLst>
              <a:ext uri="{FF2B5EF4-FFF2-40B4-BE49-F238E27FC236}">
                <a16:creationId xmlns:a16="http://schemas.microsoft.com/office/drawing/2014/main" id="{4E816629-DA97-E685-40F4-768F366FE6D8}"/>
              </a:ext>
            </a:extLst>
          </p:cNvPr>
          <p:cNvSpPr>
            <a:spLocks noGrp="1"/>
          </p:cNvSpPr>
          <p:nvPr>
            <p:ph type="pic" sz="quarter" idx="25"/>
          </p:nvPr>
        </p:nvSpPr>
        <p:spPr>
          <a:xfrm>
            <a:off x="3757900"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A23D1D51-C141-0DE8-9FCE-41630611B206}"/>
              </a:ext>
            </a:extLst>
          </p:cNvPr>
          <p:cNvSpPr>
            <a:spLocks noGrp="1"/>
          </p:cNvSpPr>
          <p:nvPr>
            <p:ph type="pic" sz="quarter" idx="26"/>
          </p:nvPr>
        </p:nvSpPr>
        <p:spPr>
          <a:xfrm>
            <a:off x="6667622"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50" name="Picture Placeholder 49">
            <a:extLst>
              <a:ext uri="{FF2B5EF4-FFF2-40B4-BE49-F238E27FC236}">
                <a16:creationId xmlns:a16="http://schemas.microsoft.com/office/drawing/2014/main" id="{91D06723-3EA9-1463-71BE-8359023D4900}"/>
              </a:ext>
            </a:extLst>
          </p:cNvPr>
          <p:cNvSpPr>
            <a:spLocks noGrp="1"/>
          </p:cNvSpPr>
          <p:nvPr>
            <p:ph type="pic" sz="quarter" idx="27"/>
          </p:nvPr>
        </p:nvSpPr>
        <p:spPr>
          <a:xfrm>
            <a:off x="9577344"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51" name="Text Placeholder 11">
            <a:extLst>
              <a:ext uri="{FF2B5EF4-FFF2-40B4-BE49-F238E27FC236}">
                <a16:creationId xmlns:a16="http://schemas.microsoft.com/office/drawing/2014/main" id="{EDB02667-75DD-3AE0-BAA1-B3515E86C740}"/>
              </a:ext>
            </a:extLst>
          </p:cNvPr>
          <p:cNvSpPr>
            <a:spLocks noGrp="1"/>
          </p:cNvSpPr>
          <p:nvPr>
            <p:ph type="body" sz="quarter" idx="28"/>
          </p:nvPr>
        </p:nvSpPr>
        <p:spPr>
          <a:xfrm>
            <a:off x="630936"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2" name="Text Placeholder 11">
            <a:extLst>
              <a:ext uri="{FF2B5EF4-FFF2-40B4-BE49-F238E27FC236}">
                <a16:creationId xmlns:a16="http://schemas.microsoft.com/office/drawing/2014/main" id="{D81B39FB-4E49-BE59-87D4-1343901EDFD8}"/>
              </a:ext>
            </a:extLst>
          </p:cNvPr>
          <p:cNvSpPr>
            <a:spLocks noGrp="1"/>
          </p:cNvSpPr>
          <p:nvPr>
            <p:ph type="body" sz="quarter" idx="29"/>
          </p:nvPr>
        </p:nvSpPr>
        <p:spPr>
          <a:xfrm>
            <a:off x="630936"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3" name="Text Placeholder 11">
            <a:extLst>
              <a:ext uri="{FF2B5EF4-FFF2-40B4-BE49-F238E27FC236}">
                <a16:creationId xmlns:a16="http://schemas.microsoft.com/office/drawing/2014/main" id="{DFDA8BE5-38C5-0AD5-D2AB-532AD3A1CD93}"/>
              </a:ext>
            </a:extLst>
          </p:cNvPr>
          <p:cNvSpPr>
            <a:spLocks noGrp="1"/>
          </p:cNvSpPr>
          <p:nvPr>
            <p:ph type="body" sz="quarter" idx="30"/>
          </p:nvPr>
        </p:nvSpPr>
        <p:spPr>
          <a:xfrm>
            <a:off x="3538728"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4" name="Text Placeholder 11">
            <a:extLst>
              <a:ext uri="{FF2B5EF4-FFF2-40B4-BE49-F238E27FC236}">
                <a16:creationId xmlns:a16="http://schemas.microsoft.com/office/drawing/2014/main" id="{4E6A6F4D-D8BD-0134-A96A-B5D1D8F75E9D}"/>
              </a:ext>
            </a:extLst>
          </p:cNvPr>
          <p:cNvSpPr>
            <a:spLocks noGrp="1"/>
          </p:cNvSpPr>
          <p:nvPr>
            <p:ph type="body" sz="quarter" idx="31"/>
          </p:nvPr>
        </p:nvSpPr>
        <p:spPr>
          <a:xfrm>
            <a:off x="3538728"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5" name="Text Placeholder 11">
            <a:extLst>
              <a:ext uri="{FF2B5EF4-FFF2-40B4-BE49-F238E27FC236}">
                <a16:creationId xmlns:a16="http://schemas.microsoft.com/office/drawing/2014/main" id="{30335191-F108-1444-13A9-DC06A0504E50}"/>
              </a:ext>
            </a:extLst>
          </p:cNvPr>
          <p:cNvSpPr>
            <a:spLocks noGrp="1"/>
          </p:cNvSpPr>
          <p:nvPr>
            <p:ph type="body" sz="quarter" idx="32"/>
          </p:nvPr>
        </p:nvSpPr>
        <p:spPr>
          <a:xfrm>
            <a:off x="6446520"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6" name="Text Placeholder 11">
            <a:extLst>
              <a:ext uri="{FF2B5EF4-FFF2-40B4-BE49-F238E27FC236}">
                <a16:creationId xmlns:a16="http://schemas.microsoft.com/office/drawing/2014/main" id="{E34CD1B3-EC0A-2B8B-8E08-8F1D91C44992}"/>
              </a:ext>
            </a:extLst>
          </p:cNvPr>
          <p:cNvSpPr>
            <a:spLocks noGrp="1"/>
          </p:cNvSpPr>
          <p:nvPr>
            <p:ph type="body" sz="quarter" idx="33"/>
          </p:nvPr>
        </p:nvSpPr>
        <p:spPr>
          <a:xfrm>
            <a:off x="6446520"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7" name="Text Placeholder 11">
            <a:extLst>
              <a:ext uri="{FF2B5EF4-FFF2-40B4-BE49-F238E27FC236}">
                <a16:creationId xmlns:a16="http://schemas.microsoft.com/office/drawing/2014/main" id="{5D7C5E80-F9AA-4BCC-8155-925C1A6C8003}"/>
              </a:ext>
            </a:extLst>
          </p:cNvPr>
          <p:cNvSpPr>
            <a:spLocks noGrp="1"/>
          </p:cNvSpPr>
          <p:nvPr>
            <p:ph type="body" sz="quarter" idx="34"/>
          </p:nvPr>
        </p:nvSpPr>
        <p:spPr>
          <a:xfrm>
            <a:off x="9354312"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8" name="Text Placeholder 11">
            <a:extLst>
              <a:ext uri="{FF2B5EF4-FFF2-40B4-BE49-F238E27FC236}">
                <a16:creationId xmlns:a16="http://schemas.microsoft.com/office/drawing/2014/main" id="{BC33FAD1-3F22-5FE2-9A84-8D2BAE1B787F}"/>
              </a:ext>
            </a:extLst>
          </p:cNvPr>
          <p:cNvSpPr>
            <a:spLocks noGrp="1"/>
          </p:cNvSpPr>
          <p:nvPr>
            <p:ph type="body" sz="quarter" idx="35"/>
          </p:nvPr>
        </p:nvSpPr>
        <p:spPr>
          <a:xfrm>
            <a:off x="9354312"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Tree>
    <p:extLst>
      <p:ext uri="{BB962C8B-B14F-4D97-AF65-F5344CB8AC3E}">
        <p14:creationId xmlns:p14="http://schemas.microsoft.com/office/powerpoint/2010/main" val="1912455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05790" y="381000"/>
            <a:ext cx="1098423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05790" y="1825625"/>
            <a:ext cx="5490210" cy="34292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41E854BE-CF39-EF27-9D7B-11DB950D69D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cap="all" spc="200" baseline="0">
                <a:solidFill>
                  <a:schemeClr val="bg1"/>
                </a:solidFill>
                <a:latin typeface="Univers Condensed" panose="020B0506020202050204" pitchFamily="34" charset="0"/>
              </a:defRPr>
            </a:lvl1pPr>
          </a:lstStyle>
          <a:p>
            <a:r>
              <a:rPr lang="en-US" dirty="0"/>
              <a:t>Fitness Presentation</a:t>
            </a:r>
          </a:p>
        </p:txBody>
      </p:sp>
      <p:sp>
        <p:nvSpPr>
          <p:cNvPr id="10" name="Slide Number Placeholder 5">
            <a:extLst>
              <a:ext uri="{FF2B5EF4-FFF2-40B4-BE49-F238E27FC236}">
                <a16:creationId xmlns:a16="http://schemas.microsoft.com/office/drawing/2014/main" id="{CB8B55D1-DE0D-79B9-9FE8-7294AFCC7CC4}"/>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cxnSp>
        <p:nvCxnSpPr>
          <p:cNvPr id="4" name="Straight Connector 3">
            <a:extLst>
              <a:ext uri="{FF2B5EF4-FFF2-40B4-BE49-F238E27FC236}">
                <a16:creationId xmlns:a16="http://schemas.microsoft.com/office/drawing/2014/main" id="{E326C3A6-3F37-BCF0-303D-F127E0721BC0}"/>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78" r:id="rId3"/>
    <p:sldLayoutId id="2147483680" r:id="rId4"/>
    <p:sldLayoutId id="2147483681" r:id="rId5"/>
    <p:sldLayoutId id="2147483676" r:id="rId6"/>
    <p:sldLayoutId id="2147483682" r:id="rId7"/>
    <p:sldLayoutId id="2147483683" r:id="rId8"/>
    <p:sldLayoutId id="2147483684" r:id="rId9"/>
    <p:sldLayoutId id="2147483701" r:id="rId10"/>
    <p:sldLayoutId id="2147483700" r:id="rId11"/>
    <p:sldLayoutId id="2147483690" r:id="rId12"/>
    <p:sldLayoutId id="2147483697" r:id="rId13"/>
    <p:sldLayoutId id="2147483698" r:id="rId14"/>
    <p:sldLayoutId id="2147483699" r:id="rId15"/>
    <p:sldLayoutId id="2147483656" r:id="rId16"/>
    <p:sldLayoutId id="2147483702" r:id="rId17"/>
  </p:sldLayoutIdLst>
  <p:hf hdr="0" dt="0"/>
  <p:txStyles>
    <p:title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965ECD-62D6-CD00-631D-84160267BCFC}"/>
              </a:ext>
            </a:extLst>
          </p:cNvPr>
          <p:cNvSpPr>
            <a:spLocks noGrp="1"/>
          </p:cNvSpPr>
          <p:nvPr>
            <p:ph type="body" sz="quarter" idx="11"/>
          </p:nvPr>
        </p:nvSpPr>
        <p:spPr/>
        <p:txBody>
          <a:bodyPr/>
          <a:lstStyle/>
          <a:p>
            <a:r>
              <a:rPr lang="en-US" dirty="0"/>
              <a:t>FITNESS</a:t>
            </a:r>
          </a:p>
          <a:p>
            <a:r>
              <a:rPr lang="en-US" dirty="0"/>
              <a:t>FITNESS</a:t>
            </a:r>
          </a:p>
          <a:p>
            <a:r>
              <a:rPr lang="en-US" dirty="0"/>
              <a:t>FITNESS</a:t>
            </a:r>
          </a:p>
          <a:p>
            <a:r>
              <a:rPr lang="en-US" dirty="0"/>
              <a:t>FITNESS</a:t>
            </a:r>
          </a:p>
          <a:p>
            <a:r>
              <a:rPr lang="en-US" dirty="0"/>
              <a:t>FITNESS</a:t>
            </a:r>
          </a:p>
          <a:p>
            <a:r>
              <a:rPr lang="en-US" dirty="0"/>
              <a:t>FITNESS</a:t>
            </a:r>
          </a:p>
          <a:p>
            <a:r>
              <a:rPr lang="en-US" dirty="0"/>
              <a:t>FITNESS</a:t>
            </a:r>
          </a:p>
        </p:txBody>
      </p:sp>
      <p:pic>
        <p:nvPicPr>
          <p:cNvPr id="53" name="Picture Placeholder 52" descr="Woman lifting weights">
            <a:extLst>
              <a:ext uri="{FF2B5EF4-FFF2-40B4-BE49-F238E27FC236}">
                <a16:creationId xmlns:a16="http://schemas.microsoft.com/office/drawing/2014/main" id="{3DC5F735-3F73-FB0D-3311-B5CC89E0E994}"/>
              </a:ext>
            </a:extLst>
          </p:cNvPr>
          <p:cNvPicPr>
            <a:picLocks noGrp="1" noChangeAspect="1"/>
          </p:cNvPicPr>
          <p:nvPr>
            <p:ph type="pic" sz="quarter" idx="10"/>
          </p:nvPr>
        </p:nvPicPr>
        <p:blipFill>
          <a:blip r:embed="rId2"/>
          <a:srcRect t="16" b="16"/>
          <a:stretch>
            <a:fillRect/>
          </a:stretch>
        </p:blipFill>
        <p:spPr/>
      </p:pic>
      <p:sp>
        <p:nvSpPr>
          <p:cNvPr id="7" name="Title 6">
            <a:extLst>
              <a:ext uri="{FF2B5EF4-FFF2-40B4-BE49-F238E27FC236}">
                <a16:creationId xmlns:a16="http://schemas.microsoft.com/office/drawing/2014/main" id="{6065871C-4CA5-9A7A-6CE8-8BCCC7220BC7}"/>
              </a:ext>
            </a:extLst>
          </p:cNvPr>
          <p:cNvSpPr>
            <a:spLocks noGrp="1"/>
          </p:cNvSpPr>
          <p:nvPr>
            <p:ph type="ctrTitle"/>
          </p:nvPr>
        </p:nvSpPr>
        <p:spPr/>
        <p:txBody>
          <a:bodyPr/>
          <a:lstStyle/>
          <a:p>
            <a:r>
              <a:rPr lang="en-US" sz="3600" b="0" dirty="0">
                <a:ea typeface="+mj-lt"/>
                <a:cs typeface="+mj-lt"/>
              </a:rPr>
              <a:t>Welcome to our presentation on the development of the Sports Events Database Project</a:t>
            </a:r>
            <a:endParaRPr lang="en-US"/>
          </a:p>
        </p:txBody>
      </p:sp>
      <p:sp>
        <p:nvSpPr>
          <p:cNvPr id="16" name="Subtitle 15">
            <a:extLst>
              <a:ext uri="{FF2B5EF4-FFF2-40B4-BE49-F238E27FC236}">
                <a16:creationId xmlns:a16="http://schemas.microsoft.com/office/drawing/2014/main" id="{997A8FCF-F260-EA85-2017-3DF9EEDAFE8E}"/>
              </a:ext>
            </a:extLst>
          </p:cNvPr>
          <p:cNvSpPr>
            <a:spLocks noGrp="1"/>
          </p:cNvSpPr>
          <p:nvPr>
            <p:ph type="subTitle" idx="1"/>
          </p:nvPr>
        </p:nvSpPr>
        <p:spPr/>
        <p:txBody>
          <a:bodyPr/>
          <a:lstStyle/>
          <a:p>
            <a:r>
              <a:rPr lang="en-US" dirty="0"/>
              <a:t>With Emile Eid and </a:t>
            </a:r>
            <a:r>
              <a:rPr lang="en-US" dirty="0" err="1"/>
              <a:t>FARId</a:t>
            </a:r>
            <a:r>
              <a:rPr lang="en-US" dirty="0"/>
              <a:t> </a:t>
            </a:r>
            <a:r>
              <a:rPr lang="en-US" dirty="0" err="1"/>
              <a:t>ziade</a:t>
            </a:r>
            <a:r>
              <a:rPr lang="en-US" dirty="0"/>
              <a:t> </a:t>
            </a:r>
          </a:p>
        </p:txBody>
      </p:sp>
      <p:sp>
        <p:nvSpPr>
          <p:cNvPr id="3" name="Freeform: Shape 2">
            <a:extLst>
              <a:ext uri="{FF2B5EF4-FFF2-40B4-BE49-F238E27FC236}">
                <a16:creationId xmlns:a16="http://schemas.microsoft.com/office/drawing/2014/main" id="{6E46711A-2B26-6B93-2F02-D82BE9F5D502}"/>
              </a:ext>
              <a:ext uri="{C183D7F6-B498-43B3-948B-1728B52AA6E4}">
                <adec:decorative xmlns:adec="http://schemas.microsoft.com/office/drawing/2017/decorative" val="1"/>
              </a:ext>
            </a:extLst>
          </p:cNvPr>
          <p:cNvSpPr/>
          <p:nvPr/>
        </p:nvSpPr>
        <p:spPr>
          <a:xfrm>
            <a:off x="6860491" y="2"/>
            <a:ext cx="5331508" cy="6857998"/>
          </a:xfrm>
          <a:custGeom>
            <a:avLst/>
            <a:gdLst>
              <a:gd name="connsiteX0" fmla="*/ 5331508 w 5331508"/>
              <a:gd name="connsiteY0" fmla="*/ 2601121 h 6857998"/>
              <a:gd name="connsiteX1" fmla="*/ 5331508 w 5331508"/>
              <a:gd name="connsiteY1" fmla="*/ 2656136 h 6857998"/>
              <a:gd name="connsiteX2" fmla="*/ 101914 w 5331508"/>
              <a:gd name="connsiteY2" fmla="*/ 6857998 h 6857998"/>
              <a:gd name="connsiteX3" fmla="*/ 33441 w 5331508"/>
              <a:gd name="connsiteY3" fmla="*/ 6857998 h 6857998"/>
              <a:gd name="connsiteX4" fmla="*/ 107103 w 5331508"/>
              <a:gd name="connsiteY4" fmla="*/ 0 h 6857998"/>
              <a:gd name="connsiteX5" fmla="*/ 5331508 w 5331508"/>
              <a:gd name="connsiteY5" fmla="*/ 2052302 h 6857998"/>
              <a:gd name="connsiteX6" fmla="*/ 5331508 w 5331508"/>
              <a:gd name="connsiteY6" fmla="*/ 2094374 h 6857998"/>
              <a:gd name="connsiteX7" fmla="*/ 0 w 5331508"/>
              <a:gd name="connsiteY7" fmla="*/ 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1508" h="6857998">
                <a:moveTo>
                  <a:pt x="5331508" y="2601121"/>
                </a:moveTo>
                <a:lnTo>
                  <a:pt x="5331508" y="2656136"/>
                </a:lnTo>
                <a:lnTo>
                  <a:pt x="101914" y="6857998"/>
                </a:lnTo>
                <a:lnTo>
                  <a:pt x="33441" y="6857998"/>
                </a:lnTo>
                <a:close/>
                <a:moveTo>
                  <a:pt x="107103" y="0"/>
                </a:moveTo>
                <a:lnTo>
                  <a:pt x="5331508" y="2052302"/>
                </a:lnTo>
                <a:lnTo>
                  <a:pt x="5331508" y="2094374"/>
                </a:lnTo>
                <a:lnTo>
                  <a:pt x="0" y="0"/>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071712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0C681B0-0531-2619-C0DB-190C23BEDD99}"/>
              </a:ext>
            </a:extLst>
          </p:cNvPr>
          <p:cNvSpPr>
            <a:spLocks noGrp="1"/>
          </p:cNvSpPr>
          <p:nvPr>
            <p:ph type="pic" sz="quarter" idx="12"/>
          </p:nvPr>
        </p:nvSpPr>
        <p:spPr/>
        <p:txBody>
          <a:bodyPr/>
          <a:lstStyle/>
          <a:p>
            <a:endParaRPr lang="en-US"/>
          </a:p>
        </p:txBody>
      </p:sp>
      <p:sp>
        <p:nvSpPr>
          <p:cNvPr id="3" name="Title 2">
            <a:extLst>
              <a:ext uri="{FF2B5EF4-FFF2-40B4-BE49-F238E27FC236}">
                <a16:creationId xmlns:a16="http://schemas.microsoft.com/office/drawing/2014/main" id="{6689C39B-B554-A513-1041-11B6817AA16B}"/>
              </a:ext>
            </a:extLst>
          </p:cNvPr>
          <p:cNvSpPr>
            <a:spLocks noGrp="1"/>
          </p:cNvSpPr>
          <p:nvPr>
            <p:ph type="title"/>
          </p:nvPr>
        </p:nvSpPr>
        <p:spPr>
          <a:xfrm>
            <a:off x="-1120199" y="2288321"/>
            <a:ext cx="5897880" cy="676656"/>
          </a:xfrm>
        </p:spPr>
        <p:txBody>
          <a:bodyPr/>
          <a:lstStyle/>
          <a:p>
            <a:r>
              <a:rPr lang="en-US" dirty="0"/>
              <a:t>SQL QUERIES </a:t>
            </a:r>
          </a:p>
        </p:txBody>
      </p:sp>
      <p:sp>
        <p:nvSpPr>
          <p:cNvPr id="4" name="Footer Placeholder 3">
            <a:extLst>
              <a:ext uri="{FF2B5EF4-FFF2-40B4-BE49-F238E27FC236}">
                <a16:creationId xmlns:a16="http://schemas.microsoft.com/office/drawing/2014/main" id="{3CA0983F-4A9A-0D1C-B38F-38DA31D67C13}"/>
              </a:ext>
            </a:extLst>
          </p:cNvPr>
          <p:cNvSpPr>
            <a:spLocks noGrp="1"/>
          </p:cNvSpPr>
          <p:nvPr>
            <p:ph type="ftr" sz="quarter" idx="10"/>
          </p:nvPr>
        </p:nvSpPr>
        <p:spPr/>
        <p:txBody>
          <a:bodyPr/>
          <a:lstStyle/>
          <a:p>
            <a:r>
              <a:rPr lang="en-US" dirty="0"/>
              <a:t>Liu sports events </a:t>
            </a:r>
          </a:p>
        </p:txBody>
      </p:sp>
      <p:sp>
        <p:nvSpPr>
          <p:cNvPr id="5" name="Slide Number Placeholder 4">
            <a:extLst>
              <a:ext uri="{FF2B5EF4-FFF2-40B4-BE49-F238E27FC236}">
                <a16:creationId xmlns:a16="http://schemas.microsoft.com/office/drawing/2014/main" id="{64BA1C88-E249-B315-3BE4-86305140FCBD}"/>
              </a:ext>
            </a:extLst>
          </p:cNvPr>
          <p:cNvSpPr>
            <a:spLocks noGrp="1"/>
          </p:cNvSpPr>
          <p:nvPr>
            <p:ph type="sldNum" sz="quarter" idx="11"/>
          </p:nvPr>
        </p:nvSpPr>
        <p:spPr/>
        <p:txBody>
          <a:bodyPr/>
          <a:lstStyle/>
          <a:p>
            <a:fld id="{294A09A9-5501-47C1-A89A-A340965A2BE2}" type="slidenum">
              <a:rPr lang="en-US" smtClean="0"/>
              <a:pPr/>
              <a:t>10</a:t>
            </a:fld>
            <a:endParaRPr lang="en-US" dirty="0"/>
          </a:p>
        </p:txBody>
      </p:sp>
      <p:pic>
        <p:nvPicPr>
          <p:cNvPr id="10" name="Content Placeholder 9">
            <a:extLst>
              <a:ext uri="{FF2B5EF4-FFF2-40B4-BE49-F238E27FC236}">
                <a16:creationId xmlns:a16="http://schemas.microsoft.com/office/drawing/2014/main" id="{32CAC1B1-77F3-F59A-837E-D4551386A862}"/>
              </a:ext>
            </a:extLst>
          </p:cNvPr>
          <p:cNvPicPr>
            <a:picLocks noGrp="1" noChangeAspect="1"/>
          </p:cNvPicPr>
          <p:nvPr>
            <p:ph sz="quarter" idx="13"/>
          </p:nvPr>
        </p:nvPicPr>
        <p:blipFill>
          <a:blip r:embed="rId2"/>
          <a:stretch>
            <a:fillRect/>
          </a:stretch>
        </p:blipFill>
        <p:spPr>
          <a:xfrm>
            <a:off x="6214804" y="650420"/>
            <a:ext cx="5978940" cy="4359370"/>
          </a:xfrm>
        </p:spPr>
      </p:pic>
      <p:sp>
        <p:nvSpPr>
          <p:cNvPr id="8" name="Text Placeholder 7">
            <a:extLst>
              <a:ext uri="{FF2B5EF4-FFF2-40B4-BE49-F238E27FC236}">
                <a16:creationId xmlns:a16="http://schemas.microsoft.com/office/drawing/2014/main" id="{05355033-C542-7CCA-5228-D2792796C46E}"/>
              </a:ext>
            </a:extLst>
          </p:cNvPr>
          <p:cNvSpPr>
            <a:spLocks noGrp="1"/>
          </p:cNvSpPr>
          <p:nvPr>
            <p:ph type="body" sz="quarter" idx="15"/>
          </p:nvPr>
        </p:nvSpPr>
        <p:spPr>
          <a:xfrm>
            <a:off x="-167868" y="3790805"/>
            <a:ext cx="5166360" cy="676656"/>
          </a:xfrm>
        </p:spPr>
        <p:txBody>
          <a:bodyPr/>
          <a:lstStyle/>
          <a:p>
            <a:r>
              <a:rPr lang="en-US" sz="2800" dirty="0">
                <a:solidFill>
                  <a:srgbClr val="FFFF00"/>
                </a:solidFill>
                <a:effectLst/>
                <a:latin typeface="Calibri" panose="020F0502020204030204" pitchFamily="34" charset="0"/>
                <a:ea typeface="Times New Roman" panose="02020603050405020304" pitchFamily="18" charset="0"/>
              </a:rPr>
              <a:t>Give the number of reservation done by the delegation chief “Rami Abbas</a:t>
            </a:r>
            <a:r>
              <a:rPr lang="en-US" sz="6000" dirty="0">
                <a:solidFill>
                  <a:srgbClr val="FFFF00"/>
                </a:solidFill>
                <a:effectLst/>
                <a:latin typeface="Calibri" panose="020F0502020204030204" pitchFamily="34" charset="0"/>
                <a:ea typeface="Times New Roman" panose="02020603050405020304" pitchFamily="18" charset="0"/>
              </a:rPr>
              <a:t>”. </a:t>
            </a:r>
            <a:endParaRPr lang="en-US" sz="6000" dirty="0">
              <a:solidFill>
                <a:srgbClr val="FFFF0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47005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CAA488A-D427-7238-B7B7-67EF29D3659E}"/>
              </a:ext>
            </a:extLst>
          </p:cNvPr>
          <p:cNvSpPr>
            <a:spLocks noGrp="1"/>
          </p:cNvSpPr>
          <p:nvPr>
            <p:ph type="pic" sz="quarter" idx="12"/>
          </p:nvPr>
        </p:nvSpPr>
        <p:spPr/>
        <p:txBody>
          <a:bodyPr/>
          <a:lstStyle/>
          <a:p>
            <a:endParaRPr lang="en-US"/>
          </a:p>
        </p:txBody>
      </p:sp>
      <p:sp>
        <p:nvSpPr>
          <p:cNvPr id="3" name="Title 2">
            <a:extLst>
              <a:ext uri="{FF2B5EF4-FFF2-40B4-BE49-F238E27FC236}">
                <a16:creationId xmlns:a16="http://schemas.microsoft.com/office/drawing/2014/main" id="{97BD3B1D-C021-125A-9DA2-A22A2C539915}"/>
              </a:ext>
            </a:extLst>
          </p:cNvPr>
          <p:cNvSpPr>
            <a:spLocks noGrp="1"/>
          </p:cNvSpPr>
          <p:nvPr>
            <p:ph type="title"/>
          </p:nvPr>
        </p:nvSpPr>
        <p:spPr>
          <a:xfrm>
            <a:off x="-1130359" y="159512"/>
            <a:ext cx="5897880" cy="676656"/>
          </a:xfrm>
        </p:spPr>
        <p:txBody>
          <a:bodyPr/>
          <a:lstStyle/>
          <a:p>
            <a:r>
              <a:rPr lang="en-US" dirty="0"/>
              <a:t>SQL QUERIES </a:t>
            </a:r>
          </a:p>
        </p:txBody>
      </p:sp>
      <p:sp>
        <p:nvSpPr>
          <p:cNvPr id="4" name="Footer Placeholder 3">
            <a:extLst>
              <a:ext uri="{FF2B5EF4-FFF2-40B4-BE49-F238E27FC236}">
                <a16:creationId xmlns:a16="http://schemas.microsoft.com/office/drawing/2014/main" id="{E9CECBB3-F6D5-9B50-CDD6-2E6720D79747}"/>
              </a:ext>
            </a:extLst>
          </p:cNvPr>
          <p:cNvSpPr>
            <a:spLocks noGrp="1"/>
          </p:cNvSpPr>
          <p:nvPr>
            <p:ph type="ftr" sz="quarter" idx="10"/>
          </p:nvPr>
        </p:nvSpPr>
        <p:spPr/>
        <p:txBody>
          <a:bodyPr/>
          <a:lstStyle/>
          <a:p>
            <a:r>
              <a:rPr lang="en-US" dirty="0"/>
              <a:t>Liu sports events</a:t>
            </a:r>
          </a:p>
        </p:txBody>
      </p:sp>
      <p:sp>
        <p:nvSpPr>
          <p:cNvPr id="5" name="Slide Number Placeholder 4">
            <a:extLst>
              <a:ext uri="{FF2B5EF4-FFF2-40B4-BE49-F238E27FC236}">
                <a16:creationId xmlns:a16="http://schemas.microsoft.com/office/drawing/2014/main" id="{1CF0DD51-5E72-3F98-E91D-1F26CC780ED2}"/>
              </a:ext>
            </a:extLst>
          </p:cNvPr>
          <p:cNvSpPr>
            <a:spLocks noGrp="1"/>
          </p:cNvSpPr>
          <p:nvPr>
            <p:ph type="sldNum" sz="quarter" idx="11"/>
          </p:nvPr>
        </p:nvSpPr>
        <p:spPr/>
        <p:txBody>
          <a:bodyPr/>
          <a:lstStyle/>
          <a:p>
            <a:fld id="{294A09A9-5501-47C1-A89A-A340965A2BE2}" type="slidenum">
              <a:rPr lang="en-US" smtClean="0"/>
              <a:pPr/>
              <a:t>11</a:t>
            </a:fld>
            <a:endParaRPr lang="en-US" dirty="0"/>
          </a:p>
        </p:txBody>
      </p:sp>
      <p:pic>
        <p:nvPicPr>
          <p:cNvPr id="10" name="Content Placeholder 9">
            <a:extLst>
              <a:ext uri="{FF2B5EF4-FFF2-40B4-BE49-F238E27FC236}">
                <a16:creationId xmlns:a16="http://schemas.microsoft.com/office/drawing/2014/main" id="{828A0F3A-F669-A9FF-BBFD-BCB439BBFE7D}"/>
              </a:ext>
            </a:extLst>
          </p:cNvPr>
          <p:cNvPicPr>
            <a:picLocks noGrp="1" noChangeAspect="1"/>
          </p:cNvPicPr>
          <p:nvPr>
            <p:ph sz="quarter" idx="13"/>
          </p:nvPr>
        </p:nvPicPr>
        <p:blipFill>
          <a:blip r:embed="rId2"/>
          <a:stretch>
            <a:fillRect/>
          </a:stretch>
        </p:blipFill>
        <p:spPr>
          <a:xfrm>
            <a:off x="4953000" y="1002091"/>
            <a:ext cx="7193962" cy="4801789"/>
          </a:xfrm>
        </p:spPr>
      </p:pic>
      <p:sp>
        <p:nvSpPr>
          <p:cNvPr id="8" name="Text Placeholder 7">
            <a:extLst>
              <a:ext uri="{FF2B5EF4-FFF2-40B4-BE49-F238E27FC236}">
                <a16:creationId xmlns:a16="http://schemas.microsoft.com/office/drawing/2014/main" id="{D8FBBF4D-E72C-455A-7DA2-765CFC1E37F8}"/>
              </a:ext>
            </a:extLst>
          </p:cNvPr>
          <p:cNvSpPr>
            <a:spLocks noGrp="1"/>
          </p:cNvSpPr>
          <p:nvPr>
            <p:ph type="body" sz="quarter" idx="15"/>
          </p:nvPr>
        </p:nvSpPr>
        <p:spPr>
          <a:xfrm>
            <a:off x="-670560" y="881380"/>
            <a:ext cx="5166360" cy="676656"/>
          </a:xfrm>
        </p:spPr>
        <p:txBody>
          <a:bodyPr vert="horz" lIns="0" tIns="0" rIns="0" bIns="0" rtlCol="0" anchor="t">
            <a:noAutofit/>
          </a:bodyPr>
          <a:lstStyle/>
          <a:p>
            <a:r>
              <a:rPr lang="en-US" sz="4000" dirty="0" err="1">
                <a:solidFill>
                  <a:srgbClr val="FFFF00"/>
                </a:solidFill>
                <a:latin typeface="Calibri"/>
                <a:ea typeface="Times New Roman" panose="02020603050405020304" pitchFamily="18" charset="0"/>
                <a:cs typeface="Calibri"/>
              </a:rPr>
              <a:t>GiVe</a:t>
            </a:r>
            <a:r>
              <a:rPr lang="en-US" sz="4000" dirty="0">
                <a:solidFill>
                  <a:srgbClr val="FFFF00"/>
                </a:solidFill>
                <a:latin typeface="Calibri"/>
                <a:ea typeface="Times New Roman" panose="02020603050405020304" pitchFamily="18" charset="0"/>
                <a:cs typeface="Calibri"/>
              </a:rPr>
              <a:t> The MOST EXPENSIVE AND CHEAPEST HOTEL ROOM</a:t>
            </a:r>
            <a:r>
              <a:rPr lang="en-US" sz="4000" dirty="0">
                <a:solidFill>
                  <a:srgbClr val="FFFF00"/>
                </a:solidFill>
                <a:effectLst/>
                <a:latin typeface="Calibri"/>
                <a:ea typeface="Times New Roman" panose="02020603050405020304" pitchFamily="18" charset="0"/>
                <a:cs typeface="Calibri"/>
              </a:rPr>
              <a:t>.</a:t>
            </a:r>
            <a:r>
              <a:rPr lang="en-US" sz="4000" dirty="0">
                <a:solidFill>
                  <a:srgbClr val="FFFF00"/>
                </a:solidFill>
                <a:latin typeface="Calibri"/>
                <a:ea typeface="Times New Roman" panose="02020603050405020304" pitchFamily="18" charset="0"/>
                <a:cs typeface="Calibri"/>
              </a:rPr>
              <a:t> </a:t>
            </a:r>
            <a:endParaRPr lang="en-US" sz="4000" dirty="0">
              <a:solidFill>
                <a:srgbClr val="FFFF00"/>
              </a:solidFill>
              <a:effectLst/>
              <a:latin typeface="Calibri"/>
              <a:ea typeface="Times New Roman" panose="02020603050405020304" pitchFamily="18" charset="0"/>
              <a:cs typeface="Calibri"/>
            </a:endParaRPr>
          </a:p>
          <a:p>
            <a:endParaRPr lang="en-US" dirty="0"/>
          </a:p>
        </p:txBody>
      </p:sp>
    </p:spTree>
    <p:extLst>
      <p:ext uri="{BB962C8B-B14F-4D97-AF65-F5344CB8AC3E}">
        <p14:creationId xmlns:p14="http://schemas.microsoft.com/office/powerpoint/2010/main" val="3163224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A8A4-5E4A-3782-B5B9-18BFAE6070B8}"/>
              </a:ext>
            </a:extLst>
          </p:cNvPr>
          <p:cNvSpPr>
            <a:spLocks noGrp="1"/>
          </p:cNvSpPr>
          <p:nvPr>
            <p:ph type="title"/>
          </p:nvPr>
        </p:nvSpPr>
        <p:spPr/>
        <p:txBody>
          <a:bodyPr/>
          <a:lstStyle/>
          <a:p>
            <a:pPr marL="342900" marR="0" lvl="0" indent="-342900" rtl="0">
              <a:spcBef>
                <a:spcPts val="0"/>
              </a:spcBef>
              <a:spcAft>
                <a:spcPts val="0"/>
              </a:spcAft>
            </a:pPr>
            <a:r>
              <a:rPr lang="en-US" sz="4800" dirty="0">
                <a:solidFill>
                  <a:srgbClr val="000000"/>
                </a:solidFill>
                <a:effectLst/>
                <a:latin typeface="Calibri" panose="020F0502020204030204" pitchFamily="34" charset="0"/>
                <a:ea typeface="Times New Roman" panose="02020603050405020304" pitchFamily="18" charset="0"/>
              </a:rPr>
              <a:t>Give the total number of rooms available on 31/12/2011. </a:t>
            </a:r>
            <a:br>
              <a:rPr lang="en-US" sz="4800" dirty="0">
                <a:solidFill>
                  <a:srgbClr val="000000"/>
                </a:solidFill>
                <a:effectLst/>
                <a:latin typeface="Times New Roman" panose="02020603050405020304" pitchFamily="18" charset="0"/>
                <a:ea typeface="Times New Roman" panose="02020603050405020304" pitchFamily="18" charset="0"/>
              </a:rPr>
            </a:br>
            <a:r>
              <a:rPr lang="en-US" sz="4800" b="1" u="none" strike="noStrike" dirty="0">
                <a:solidFill>
                  <a:srgbClr val="000000"/>
                </a:solidFill>
                <a:effectLst/>
                <a:latin typeface="Calibri" panose="020F0502020204030204" pitchFamily="34" charset="0"/>
                <a:ea typeface="Calibri" panose="020F0502020204030204" pitchFamily="34" charset="0"/>
              </a:rPr>
              <a:t> </a:t>
            </a:r>
            <a:br>
              <a:rPr lang="en-US" sz="4800" b="1" dirty="0">
                <a:effectLst/>
                <a:latin typeface="Calibri" panose="020F0502020204030204" pitchFamily="34" charset="0"/>
                <a:ea typeface="Calibri" panose="020F0502020204030204" pitchFamily="34" charset="0"/>
              </a:rPr>
            </a:br>
            <a:endParaRPr lang="en-US" sz="4800" dirty="0"/>
          </a:p>
        </p:txBody>
      </p:sp>
      <p:sp>
        <p:nvSpPr>
          <p:cNvPr id="3" name="Footer Placeholder 2">
            <a:extLst>
              <a:ext uri="{FF2B5EF4-FFF2-40B4-BE49-F238E27FC236}">
                <a16:creationId xmlns:a16="http://schemas.microsoft.com/office/drawing/2014/main" id="{D14B51FF-DA4B-1B07-5B5F-1DDB75413B18}"/>
              </a:ext>
            </a:extLst>
          </p:cNvPr>
          <p:cNvSpPr>
            <a:spLocks noGrp="1"/>
          </p:cNvSpPr>
          <p:nvPr>
            <p:ph type="ftr" sz="quarter" idx="10"/>
          </p:nvPr>
        </p:nvSpPr>
        <p:spPr/>
        <p:txBody>
          <a:bodyPr/>
          <a:lstStyle/>
          <a:p>
            <a:r>
              <a:rPr lang="en-US" dirty="0"/>
              <a:t>Liu sports events</a:t>
            </a:r>
          </a:p>
        </p:txBody>
      </p:sp>
      <p:sp>
        <p:nvSpPr>
          <p:cNvPr id="4" name="Slide Number Placeholder 3">
            <a:extLst>
              <a:ext uri="{FF2B5EF4-FFF2-40B4-BE49-F238E27FC236}">
                <a16:creationId xmlns:a16="http://schemas.microsoft.com/office/drawing/2014/main" id="{2B76F7D8-EF57-22B9-8CED-A4DBB17E7BCA}"/>
              </a:ext>
            </a:extLst>
          </p:cNvPr>
          <p:cNvSpPr>
            <a:spLocks noGrp="1"/>
          </p:cNvSpPr>
          <p:nvPr>
            <p:ph type="sldNum" sz="quarter" idx="11"/>
          </p:nvPr>
        </p:nvSpPr>
        <p:spPr/>
        <p:txBody>
          <a:bodyPr/>
          <a:lstStyle/>
          <a:p>
            <a:fld id="{294A09A9-5501-47C1-A89A-A340965A2BE2}" type="slidenum">
              <a:rPr lang="en-US" smtClean="0"/>
              <a:pPr/>
              <a:t>12</a:t>
            </a:fld>
            <a:endParaRPr lang="en-US" dirty="0"/>
          </a:p>
        </p:txBody>
      </p:sp>
      <p:pic>
        <p:nvPicPr>
          <p:cNvPr id="8" name="Content Placeholder 7">
            <a:extLst>
              <a:ext uri="{FF2B5EF4-FFF2-40B4-BE49-F238E27FC236}">
                <a16:creationId xmlns:a16="http://schemas.microsoft.com/office/drawing/2014/main" id="{7B7C0D79-540F-84F0-D3C1-72FA075323CB}"/>
              </a:ext>
            </a:extLst>
          </p:cNvPr>
          <p:cNvPicPr>
            <a:picLocks noGrp="1" noChangeAspect="1"/>
          </p:cNvPicPr>
          <p:nvPr>
            <p:ph sz="quarter" idx="12"/>
          </p:nvPr>
        </p:nvPicPr>
        <p:blipFill>
          <a:blip r:embed="rId2"/>
          <a:stretch>
            <a:fillRect/>
          </a:stretch>
        </p:blipFill>
        <p:spPr>
          <a:xfrm>
            <a:off x="5895833" y="518615"/>
            <a:ext cx="6032310" cy="4926446"/>
          </a:xfrm>
        </p:spPr>
      </p:pic>
      <p:sp>
        <p:nvSpPr>
          <p:cNvPr id="6" name="Text Placeholder 5">
            <a:extLst>
              <a:ext uri="{FF2B5EF4-FFF2-40B4-BE49-F238E27FC236}">
                <a16:creationId xmlns:a16="http://schemas.microsoft.com/office/drawing/2014/main" id="{7F478756-43E0-C3C0-D063-93DFB624E329}"/>
              </a:ext>
            </a:extLst>
          </p:cNvPr>
          <p:cNvSpPr>
            <a:spLocks noGrp="1"/>
          </p:cNvSpPr>
          <p:nvPr>
            <p:ph type="body" sz="quarter" idx="15"/>
          </p:nvPr>
        </p:nvSpPr>
        <p:spPr/>
        <p:txBody>
          <a:bodyPr/>
          <a:lstStyle/>
          <a:p>
            <a:r>
              <a:rPr lang="en-US" dirty="0"/>
              <a:t>SQL QUERIES </a:t>
            </a:r>
          </a:p>
        </p:txBody>
      </p:sp>
    </p:spTree>
    <p:extLst>
      <p:ext uri="{BB962C8B-B14F-4D97-AF65-F5344CB8AC3E}">
        <p14:creationId xmlns:p14="http://schemas.microsoft.com/office/powerpoint/2010/main" val="148231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43087C-1150-ABCE-FBA4-C410F9BBEFEE}"/>
              </a:ext>
            </a:extLst>
          </p:cNvPr>
          <p:cNvSpPr>
            <a:spLocks noGrp="1"/>
          </p:cNvSpPr>
          <p:nvPr>
            <p:ph type="ftr" sz="quarter" idx="3"/>
          </p:nvPr>
        </p:nvSpPr>
        <p:spPr>
          <a:xfrm>
            <a:off x="7099139" y="6203196"/>
            <a:ext cx="3890010" cy="365125"/>
          </a:xfrm>
        </p:spPr>
        <p:txBody>
          <a:bodyPr/>
          <a:lstStyle/>
          <a:p>
            <a:r>
              <a:rPr lang="en-US" dirty="0"/>
              <a:t>Liu sports events</a:t>
            </a:r>
          </a:p>
        </p:txBody>
      </p:sp>
      <p:sp>
        <p:nvSpPr>
          <p:cNvPr id="3" name="Slide Number Placeholder 2">
            <a:extLst>
              <a:ext uri="{FF2B5EF4-FFF2-40B4-BE49-F238E27FC236}">
                <a16:creationId xmlns:a16="http://schemas.microsoft.com/office/drawing/2014/main" id="{23A52FD4-7B35-0EDD-CC92-D455363C2F32}"/>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5" name="TextBox 4">
            <a:extLst>
              <a:ext uri="{FF2B5EF4-FFF2-40B4-BE49-F238E27FC236}">
                <a16:creationId xmlns:a16="http://schemas.microsoft.com/office/drawing/2014/main" id="{3CCDEB1A-21E2-8776-DBF5-82B53E6F7FFD}"/>
              </a:ext>
            </a:extLst>
          </p:cNvPr>
          <p:cNvSpPr txBox="1"/>
          <p:nvPr/>
        </p:nvSpPr>
        <p:spPr>
          <a:xfrm>
            <a:off x="112595" y="843677"/>
            <a:ext cx="6093724" cy="2585323"/>
          </a:xfrm>
          <a:prstGeom prst="rect">
            <a:avLst/>
          </a:prstGeom>
          <a:noFill/>
        </p:spPr>
        <p:txBody>
          <a:bodyPr wrap="square">
            <a:spAutoFit/>
          </a:bodyPr>
          <a:lstStyle/>
          <a:p>
            <a:pPr algn="l"/>
            <a:r>
              <a:rPr lang="en-US" b="1" i="0" dirty="0">
                <a:effectLst/>
                <a:latin typeface="Söhne"/>
              </a:rPr>
              <a:t>Second Normal Form (2NF):</a:t>
            </a:r>
          </a:p>
          <a:p>
            <a:pPr algn="l"/>
            <a:r>
              <a:rPr lang="en-US" b="0" i="0" dirty="0">
                <a:solidFill>
                  <a:srgbClr val="FFFF00"/>
                </a:solidFill>
                <a:effectLst/>
                <a:latin typeface="Söhne"/>
              </a:rPr>
              <a:t>Remove partial dependencies.</a:t>
            </a:r>
          </a:p>
          <a:p>
            <a:pPr algn="l">
              <a:buFont typeface="Arial" panose="020B0604020202020204" pitchFamily="34" charset="0"/>
              <a:buChar char="•"/>
            </a:pPr>
            <a:r>
              <a:rPr lang="en-US" b="0" i="0" dirty="0" err="1">
                <a:solidFill>
                  <a:srgbClr val="FFFF00"/>
                </a:solidFill>
                <a:effectLst/>
                <a:latin typeface="Söhne"/>
              </a:rPr>
              <a:t>EquipmentLot</a:t>
            </a:r>
            <a:r>
              <a:rPr lang="en-US" b="0" i="0" dirty="0">
                <a:solidFill>
                  <a:srgbClr val="FFFF00"/>
                </a:solidFill>
                <a:effectLst/>
                <a:latin typeface="Söhne"/>
              </a:rPr>
              <a:t>: (</a:t>
            </a:r>
            <a:r>
              <a:rPr lang="en-US" b="0" i="0" dirty="0" err="1">
                <a:solidFill>
                  <a:srgbClr val="FFFF00"/>
                </a:solidFill>
                <a:effectLst/>
                <a:latin typeface="Söhne"/>
              </a:rPr>
              <a:t>LotID</a:t>
            </a:r>
            <a:r>
              <a:rPr lang="en-US" b="0" i="0" dirty="0">
                <a:solidFill>
                  <a:srgbClr val="FFFF00"/>
                </a:solidFill>
                <a:effectLst/>
                <a:latin typeface="Söhne"/>
              </a:rPr>
              <a:t>, </a:t>
            </a:r>
            <a:r>
              <a:rPr lang="en-US" b="0" i="0" dirty="0" err="1">
                <a:solidFill>
                  <a:srgbClr val="FFFF00"/>
                </a:solidFill>
                <a:effectLst/>
                <a:latin typeface="Söhne"/>
              </a:rPr>
              <a:t>EquipmentTypeID</a:t>
            </a:r>
            <a:r>
              <a:rPr lang="en-US" b="0" i="0" dirty="0">
                <a:solidFill>
                  <a:srgbClr val="FFFF00"/>
                </a:solidFill>
                <a:effectLst/>
                <a:latin typeface="Söhne"/>
              </a:rPr>
              <a:t>, </a:t>
            </a:r>
            <a:r>
              <a:rPr lang="en-US" b="0" i="0" dirty="0" err="1">
                <a:solidFill>
                  <a:srgbClr val="FFFF00"/>
                </a:solidFill>
                <a:effectLst/>
                <a:latin typeface="Söhne"/>
              </a:rPr>
              <a:t>BuildingID</a:t>
            </a:r>
            <a:r>
              <a:rPr lang="en-US" b="0" i="0" dirty="0">
                <a:solidFill>
                  <a:srgbClr val="FFFF00"/>
                </a:solidFill>
                <a:effectLst/>
                <a:latin typeface="Söhne"/>
              </a:rPr>
              <a:t>, </a:t>
            </a:r>
            <a:r>
              <a:rPr lang="en-US" b="0" i="0" dirty="0" err="1">
                <a:solidFill>
                  <a:srgbClr val="FFFF00"/>
                </a:solidFill>
                <a:effectLst/>
                <a:latin typeface="Söhne"/>
              </a:rPr>
              <a:t>SportID</a:t>
            </a:r>
            <a:r>
              <a:rPr lang="en-US" b="0" i="0" dirty="0">
                <a:solidFill>
                  <a:srgbClr val="FFFF00"/>
                </a:solidFill>
                <a:effectLst/>
                <a:latin typeface="Söhne"/>
              </a:rPr>
              <a:t>, Units) </a:t>
            </a:r>
          </a:p>
          <a:p>
            <a:pPr algn="l">
              <a:buFont typeface="Arial" panose="020B0604020202020204" pitchFamily="34" charset="0"/>
              <a:buChar char="•"/>
            </a:pPr>
            <a:r>
              <a:rPr lang="en-US" b="0" i="0" dirty="0">
                <a:solidFill>
                  <a:srgbClr val="FFFF00"/>
                </a:solidFill>
                <a:effectLst/>
                <a:latin typeface="Söhne"/>
              </a:rPr>
              <a:t>Partial dependency on (</a:t>
            </a:r>
            <a:r>
              <a:rPr lang="en-US" b="0" i="0" dirty="0" err="1">
                <a:solidFill>
                  <a:srgbClr val="FFFF00"/>
                </a:solidFill>
                <a:effectLst/>
                <a:latin typeface="Söhne"/>
              </a:rPr>
              <a:t>BuildingID</a:t>
            </a:r>
            <a:r>
              <a:rPr lang="en-US" b="0" i="0" dirty="0">
                <a:solidFill>
                  <a:srgbClr val="FFFF00"/>
                </a:solidFill>
                <a:effectLst/>
                <a:latin typeface="Söhne"/>
              </a:rPr>
              <a:t>, </a:t>
            </a:r>
            <a:r>
              <a:rPr lang="en-US" b="0" i="0" dirty="0" err="1">
                <a:solidFill>
                  <a:srgbClr val="FFFF00"/>
                </a:solidFill>
                <a:effectLst/>
                <a:latin typeface="Söhne"/>
              </a:rPr>
              <a:t>SportID</a:t>
            </a:r>
            <a:r>
              <a:rPr lang="en-US" b="0" i="0" dirty="0">
                <a:solidFill>
                  <a:srgbClr val="FFFF00"/>
                </a:solidFill>
                <a:effectLst/>
                <a:latin typeface="Söhne"/>
              </a:rPr>
              <a:t>). Move </a:t>
            </a:r>
            <a:r>
              <a:rPr lang="en-US" b="0" i="0" dirty="0" err="1">
                <a:solidFill>
                  <a:srgbClr val="FFFF00"/>
                </a:solidFill>
                <a:effectLst/>
                <a:latin typeface="Söhne"/>
              </a:rPr>
              <a:t>BuildingID</a:t>
            </a:r>
            <a:r>
              <a:rPr lang="en-US" b="0" i="0" dirty="0">
                <a:solidFill>
                  <a:srgbClr val="FFFF00"/>
                </a:solidFill>
                <a:effectLst/>
                <a:latin typeface="Söhne"/>
              </a:rPr>
              <a:t> and </a:t>
            </a:r>
            <a:r>
              <a:rPr lang="en-US" b="0" i="0" dirty="0" err="1">
                <a:solidFill>
                  <a:srgbClr val="FFFF00"/>
                </a:solidFill>
                <a:effectLst/>
                <a:latin typeface="Söhne"/>
              </a:rPr>
              <a:t>SportID</a:t>
            </a:r>
            <a:r>
              <a:rPr lang="en-US" b="0" i="0" dirty="0">
                <a:solidFill>
                  <a:srgbClr val="FFFF00"/>
                </a:solidFill>
                <a:effectLst/>
                <a:latin typeface="Söhne"/>
              </a:rPr>
              <a:t> to a new table.</a:t>
            </a:r>
          </a:p>
          <a:p>
            <a:pPr algn="l"/>
            <a:r>
              <a:rPr lang="en-US" b="1" dirty="0">
                <a:solidFill>
                  <a:srgbClr val="FFFF00"/>
                </a:solidFill>
                <a:latin typeface="Söhne"/>
              </a:rPr>
              <a:t>To New Table:</a:t>
            </a:r>
            <a:endParaRPr lang="en-US" b="0" i="0" dirty="0">
              <a:solidFill>
                <a:srgbClr val="FFFF00"/>
              </a:solidFill>
              <a:effectLst/>
              <a:latin typeface="Söhne"/>
            </a:endParaRPr>
          </a:p>
          <a:p>
            <a:pPr algn="l">
              <a:buFont typeface="Arial" panose="020B0604020202020204" pitchFamily="34" charset="0"/>
              <a:buChar char="•"/>
            </a:pPr>
            <a:r>
              <a:rPr lang="en-US" b="0" i="0" dirty="0" err="1">
                <a:solidFill>
                  <a:srgbClr val="FFFF00"/>
                </a:solidFill>
                <a:effectLst/>
                <a:latin typeface="Söhne"/>
              </a:rPr>
              <a:t>EquipmentLot</a:t>
            </a:r>
            <a:r>
              <a:rPr lang="en-US" b="0" i="0" dirty="0">
                <a:solidFill>
                  <a:srgbClr val="FFFF00"/>
                </a:solidFill>
                <a:effectLst/>
                <a:latin typeface="Söhne"/>
              </a:rPr>
              <a:t> (</a:t>
            </a:r>
            <a:r>
              <a:rPr lang="en-US" b="0" i="0" dirty="0" err="1">
                <a:solidFill>
                  <a:srgbClr val="FFFF00"/>
                </a:solidFill>
                <a:effectLst/>
                <a:latin typeface="Söhne"/>
              </a:rPr>
              <a:t>LotID</a:t>
            </a:r>
            <a:r>
              <a:rPr lang="en-US" b="0" i="0" dirty="0">
                <a:solidFill>
                  <a:srgbClr val="FFFF00"/>
                </a:solidFill>
                <a:effectLst/>
                <a:latin typeface="Söhne"/>
              </a:rPr>
              <a:t>, </a:t>
            </a:r>
            <a:r>
              <a:rPr lang="en-US" b="0" i="0" dirty="0" err="1">
                <a:solidFill>
                  <a:srgbClr val="FFFF00"/>
                </a:solidFill>
                <a:effectLst/>
                <a:latin typeface="Söhne"/>
              </a:rPr>
              <a:t>EquipmentTypeID</a:t>
            </a:r>
            <a:r>
              <a:rPr lang="en-US" b="0" i="0" dirty="0">
                <a:solidFill>
                  <a:srgbClr val="FFFF00"/>
                </a:solidFill>
                <a:effectLst/>
                <a:latin typeface="Söhne"/>
              </a:rPr>
              <a:t>, Units)</a:t>
            </a:r>
          </a:p>
          <a:p>
            <a:pPr algn="l">
              <a:buFont typeface="Arial" panose="020B0604020202020204" pitchFamily="34" charset="0"/>
              <a:buChar char="•"/>
            </a:pPr>
            <a:r>
              <a:rPr lang="en-US" b="0" i="0" dirty="0">
                <a:solidFill>
                  <a:srgbClr val="FFFF00"/>
                </a:solidFill>
                <a:effectLst/>
                <a:latin typeface="Söhne"/>
              </a:rPr>
              <a:t> </a:t>
            </a:r>
            <a:r>
              <a:rPr lang="en-US" b="0" i="0" dirty="0" err="1">
                <a:solidFill>
                  <a:srgbClr val="FFFF00"/>
                </a:solidFill>
                <a:effectLst/>
                <a:latin typeface="Söhne"/>
              </a:rPr>
              <a:t>BuildingSportRelation</a:t>
            </a:r>
            <a:r>
              <a:rPr lang="en-US" b="0" i="0" dirty="0">
                <a:solidFill>
                  <a:srgbClr val="FFFF00"/>
                </a:solidFill>
                <a:effectLst/>
                <a:latin typeface="Söhne"/>
              </a:rPr>
              <a:t> (</a:t>
            </a:r>
            <a:r>
              <a:rPr lang="en-US" b="0" i="0" dirty="0" err="1">
                <a:solidFill>
                  <a:srgbClr val="FFFF00"/>
                </a:solidFill>
                <a:effectLst/>
                <a:latin typeface="Söhne"/>
              </a:rPr>
              <a:t>BuildingID</a:t>
            </a:r>
            <a:r>
              <a:rPr lang="en-US" b="0" i="0" dirty="0">
                <a:solidFill>
                  <a:srgbClr val="FFFF00"/>
                </a:solidFill>
                <a:effectLst/>
                <a:latin typeface="Söhne"/>
              </a:rPr>
              <a:t>, </a:t>
            </a:r>
            <a:r>
              <a:rPr lang="en-US" b="0" i="0" dirty="0" err="1">
                <a:solidFill>
                  <a:srgbClr val="FFFF00"/>
                </a:solidFill>
                <a:effectLst/>
                <a:latin typeface="Söhne"/>
              </a:rPr>
              <a:t>SportID</a:t>
            </a:r>
            <a:r>
              <a:rPr lang="en-US" b="0" i="0" dirty="0">
                <a:solidFill>
                  <a:srgbClr val="FFFF00"/>
                </a:solidFill>
                <a:effectLst/>
                <a:latin typeface="Söhne"/>
              </a:rPr>
              <a:t>, </a:t>
            </a:r>
            <a:r>
              <a:rPr lang="en-US" b="0" i="0" dirty="0" err="1">
                <a:solidFill>
                  <a:srgbClr val="FFFF00"/>
                </a:solidFill>
                <a:effectLst/>
                <a:latin typeface="Söhne"/>
              </a:rPr>
              <a:t>LotID</a:t>
            </a:r>
            <a:endParaRPr lang="en-US" b="0" i="0" dirty="0">
              <a:solidFill>
                <a:srgbClr val="FFFF00"/>
              </a:solidFill>
              <a:effectLst/>
              <a:latin typeface="Söhne"/>
            </a:endParaRPr>
          </a:p>
        </p:txBody>
      </p:sp>
      <p:sp>
        <p:nvSpPr>
          <p:cNvPr id="7" name="TextBox 6">
            <a:extLst>
              <a:ext uri="{FF2B5EF4-FFF2-40B4-BE49-F238E27FC236}">
                <a16:creationId xmlns:a16="http://schemas.microsoft.com/office/drawing/2014/main" id="{C885C42E-CB8F-B4E0-1FCC-6DFE4450B7B3}"/>
              </a:ext>
            </a:extLst>
          </p:cNvPr>
          <p:cNvSpPr txBox="1"/>
          <p:nvPr/>
        </p:nvSpPr>
        <p:spPr>
          <a:xfrm>
            <a:off x="112595" y="245239"/>
            <a:ext cx="6093724" cy="369332"/>
          </a:xfrm>
          <a:prstGeom prst="rect">
            <a:avLst/>
          </a:prstGeom>
          <a:noFill/>
        </p:spPr>
        <p:txBody>
          <a:bodyPr wrap="square">
            <a:spAutoFit/>
          </a:bodyPr>
          <a:lstStyle/>
          <a:p>
            <a:r>
              <a:rPr lang="en-US" b="0" i="0" dirty="0">
                <a:solidFill>
                  <a:srgbClr val="FFC000"/>
                </a:solidFill>
                <a:effectLst/>
                <a:latin typeface="Söhne"/>
              </a:rPr>
              <a:t>All tables are already in 1NF as they have atomic values.</a:t>
            </a:r>
            <a:endParaRPr lang="en-US" dirty="0">
              <a:solidFill>
                <a:srgbClr val="FFC000"/>
              </a:solidFill>
            </a:endParaRPr>
          </a:p>
        </p:txBody>
      </p:sp>
      <p:sp>
        <p:nvSpPr>
          <p:cNvPr id="9" name="TextBox 8">
            <a:extLst>
              <a:ext uri="{FF2B5EF4-FFF2-40B4-BE49-F238E27FC236}">
                <a16:creationId xmlns:a16="http://schemas.microsoft.com/office/drawing/2014/main" id="{98D3FF88-A5DF-4C6C-7B46-0AC733D37B16}"/>
              </a:ext>
            </a:extLst>
          </p:cNvPr>
          <p:cNvSpPr txBox="1"/>
          <p:nvPr/>
        </p:nvSpPr>
        <p:spPr>
          <a:xfrm>
            <a:off x="214954" y="737065"/>
            <a:ext cx="6093724" cy="369332"/>
          </a:xfrm>
          <a:prstGeom prst="rect">
            <a:avLst/>
          </a:prstGeom>
          <a:noFill/>
        </p:spPr>
        <p:txBody>
          <a:bodyPr wrap="square">
            <a:spAutoFit/>
          </a:bodyPr>
          <a:lstStyle/>
          <a:p>
            <a:pPr algn="l"/>
            <a:r>
              <a:rPr lang="en-US" b="1" i="0" dirty="0">
                <a:solidFill>
                  <a:srgbClr val="FFC000"/>
                </a:solidFill>
                <a:effectLst/>
                <a:latin typeface="Söhne"/>
              </a:rPr>
              <a:t>Second Normal Form (2NF):</a:t>
            </a:r>
          </a:p>
        </p:txBody>
      </p:sp>
      <p:sp>
        <p:nvSpPr>
          <p:cNvPr id="11" name="TextBox 10">
            <a:extLst>
              <a:ext uri="{FF2B5EF4-FFF2-40B4-BE49-F238E27FC236}">
                <a16:creationId xmlns:a16="http://schemas.microsoft.com/office/drawing/2014/main" id="{9DE073B1-9D23-3FCE-FA99-9D181D26517B}"/>
              </a:ext>
            </a:extLst>
          </p:cNvPr>
          <p:cNvSpPr txBox="1"/>
          <p:nvPr/>
        </p:nvSpPr>
        <p:spPr>
          <a:xfrm>
            <a:off x="214953" y="3429000"/>
            <a:ext cx="6037257" cy="3139321"/>
          </a:xfrm>
          <a:prstGeom prst="rect">
            <a:avLst/>
          </a:prstGeom>
          <a:noFill/>
        </p:spPr>
        <p:txBody>
          <a:bodyPr wrap="square">
            <a:spAutoFit/>
          </a:bodyPr>
          <a:lstStyle/>
          <a:p>
            <a:pPr algn="l"/>
            <a:r>
              <a:rPr lang="en-US" b="1" dirty="0">
                <a:solidFill>
                  <a:srgbClr val="FFC000"/>
                </a:solidFill>
                <a:latin typeface="Söhne"/>
              </a:rPr>
              <a:t>Third Normal Form (3NF)</a:t>
            </a:r>
            <a:endParaRPr lang="en-US" b="1" i="0" dirty="0">
              <a:solidFill>
                <a:srgbClr val="FFC000"/>
              </a:solidFill>
              <a:effectLst/>
              <a:latin typeface="Söhne"/>
            </a:endParaRPr>
          </a:p>
          <a:p>
            <a:pPr algn="l"/>
            <a:r>
              <a:rPr lang="en-US" b="0" i="0" dirty="0">
                <a:solidFill>
                  <a:srgbClr val="FFC000"/>
                </a:solidFill>
                <a:effectLst/>
                <a:latin typeface="Söhne"/>
              </a:rPr>
              <a:t>Remove transitive dependencies.</a:t>
            </a:r>
          </a:p>
          <a:p>
            <a:pPr algn="l">
              <a:buFont typeface="Arial" panose="020B0604020202020204" pitchFamily="34" charset="0"/>
              <a:buChar char="•"/>
            </a:pPr>
            <a:r>
              <a:rPr lang="en-US" b="0" i="0" dirty="0">
                <a:solidFill>
                  <a:srgbClr val="FFC000"/>
                </a:solidFill>
                <a:effectLst/>
                <a:latin typeface="Söhne"/>
              </a:rPr>
              <a:t>Reservation: (</a:t>
            </a:r>
            <a:r>
              <a:rPr lang="en-US" b="0" i="0" dirty="0" err="1">
                <a:solidFill>
                  <a:srgbClr val="FFC000"/>
                </a:solidFill>
                <a:effectLst/>
                <a:latin typeface="Söhne"/>
              </a:rPr>
              <a:t>ReservationID</a:t>
            </a:r>
            <a:r>
              <a:rPr lang="en-US" b="0" i="0" dirty="0">
                <a:solidFill>
                  <a:srgbClr val="FFC000"/>
                </a:solidFill>
                <a:effectLst/>
                <a:latin typeface="Söhne"/>
              </a:rPr>
              <a:t>, </a:t>
            </a:r>
            <a:r>
              <a:rPr lang="en-US" b="0" i="0" dirty="0" err="1">
                <a:solidFill>
                  <a:srgbClr val="FFC000"/>
                </a:solidFill>
                <a:effectLst/>
                <a:latin typeface="Söhne"/>
              </a:rPr>
              <a:t>DelegationChiefID</a:t>
            </a:r>
            <a:r>
              <a:rPr lang="en-US" b="0" i="0" dirty="0">
                <a:solidFill>
                  <a:srgbClr val="FFC000"/>
                </a:solidFill>
                <a:effectLst/>
                <a:latin typeface="Söhne"/>
              </a:rPr>
              <a:t>, </a:t>
            </a:r>
            <a:r>
              <a:rPr lang="en-US" b="0" i="0" dirty="0" err="1">
                <a:solidFill>
                  <a:srgbClr val="FFC000"/>
                </a:solidFill>
                <a:effectLst/>
                <a:latin typeface="Söhne"/>
              </a:rPr>
              <a:t>BuildingID</a:t>
            </a:r>
            <a:r>
              <a:rPr lang="en-US" b="0" i="0" dirty="0">
                <a:solidFill>
                  <a:srgbClr val="FFC000"/>
                </a:solidFill>
                <a:effectLst/>
                <a:latin typeface="Söhne"/>
              </a:rPr>
              <a:t>, </a:t>
            </a:r>
            <a:r>
              <a:rPr lang="en-US" b="0" i="0" dirty="0" err="1">
                <a:solidFill>
                  <a:srgbClr val="FFC000"/>
                </a:solidFill>
                <a:effectLst/>
                <a:latin typeface="Söhne"/>
              </a:rPr>
              <a:t>SportID</a:t>
            </a:r>
            <a:r>
              <a:rPr lang="en-US" b="0" i="0" dirty="0">
                <a:solidFill>
                  <a:srgbClr val="FFC000"/>
                </a:solidFill>
                <a:effectLst/>
                <a:latin typeface="Söhne"/>
              </a:rPr>
              <a:t>, </a:t>
            </a:r>
            <a:r>
              <a:rPr lang="en-US" b="0" i="0" dirty="0" err="1">
                <a:solidFill>
                  <a:srgbClr val="FFC000"/>
                </a:solidFill>
                <a:effectLst/>
                <a:latin typeface="Söhne"/>
              </a:rPr>
              <a:t>LotID</a:t>
            </a:r>
            <a:r>
              <a:rPr lang="en-US" b="0" i="0" dirty="0">
                <a:solidFill>
                  <a:srgbClr val="FFC000"/>
                </a:solidFill>
                <a:effectLst/>
                <a:latin typeface="Söhne"/>
              </a:rPr>
              <a:t>, StartDate, </a:t>
            </a:r>
            <a:r>
              <a:rPr lang="en-US" b="0" i="0" dirty="0" err="1">
                <a:solidFill>
                  <a:srgbClr val="FFC000"/>
                </a:solidFill>
                <a:effectLst/>
                <a:latin typeface="Söhne"/>
              </a:rPr>
              <a:t>EndDate</a:t>
            </a:r>
            <a:r>
              <a:rPr lang="en-US" b="0" i="0" dirty="0">
                <a:solidFill>
                  <a:srgbClr val="FFC000"/>
                </a:solidFill>
                <a:effectLst/>
                <a:latin typeface="Söhne"/>
              </a:rPr>
              <a:t>)</a:t>
            </a:r>
          </a:p>
          <a:p>
            <a:pPr marL="285750" indent="-285750">
              <a:buFont typeface="Arial" panose="020B0604020202020204" pitchFamily="34" charset="0"/>
              <a:buChar char="•"/>
            </a:pPr>
            <a:r>
              <a:rPr lang="en-US" b="0" i="0" dirty="0">
                <a:solidFill>
                  <a:srgbClr val="FFC000"/>
                </a:solidFill>
                <a:effectLst/>
                <a:latin typeface="Söhne"/>
              </a:rPr>
              <a:t>Transitive dependency on (</a:t>
            </a:r>
            <a:r>
              <a:rPr lang="en-US" b="0" i="0" dirty="0" err="1">
                <a:solidFill>
                  <a:srgbClr val="FFC000"/>
                </a:solidFill>
                <a:effectLst/>
                <a:latin typeface="Söhne"/>
              </a:rPr>
              <a:t>BuildingID</a:t>
            </a:r>
            <a:r>
              <a:rPr lang="en-US" b="0" i="0" dirty="0">
                <a:solidFill>
                  <a:srgbClr val="FFC000"/>
                </a:solidFill>
                <a:effectLst/>
                <a:latin typeface="Söhne"/>
              </a:rPr>
              <a:t>, </a:t>
            </a:r>
            <a:r>
              <a:rPr lang="en-US" b="0" i="0" dirty="0" err="1">
                <a:solidFill>
                  <a:srgbClr val="FFC000"/>
                </a:solidFill>
                <a:effectLst/>
                <a:latin typeface="Söhne"/>
              </a:rPr>
              <a:t>SportID</a:t>
            </a:r>
            <a:r>
              <a:rPr lang="en-US" b="0" i="0" dirty="0">
                <a:solidFill>
                  <a:srgbClr val="FFC000"/>
                </a:solidFill>
                <a:effectLst/>
                <a:latin typeface="Söhne"/>
              </a:rPr>
              <a:t>). Move </a:t>
            </a:r>
            <a:r>
              <a:rPr lang="en-US" b="0" i="0" dirty="0" err="1">
                <a:solidFill>
                  <a:srgbClr val="FFC000"/>
                </a:solidFill>
                <a:effectLst/>
                <a:latin typeface="Söhne"/>
              </a:rPr>
              <a:t>BuildingID</a:t>
            </a:r>
            <a:r>
              <a:rPr lang="en-US" b="0" i="0" dirty="0">
                <a:solidFill>
                  <a:srgbClr val="FFC000"/>
                </a:solidFill>
                <a:effectLst/>
                <a:latin typeface="Söhne"/>
              </a:rPr>
              <a:t> and </a:t>
            </a:r>
            <a:r>
              <a:rPr lang="en-US" b="0" i="0" dirty="0" err="1">
                <a:solidFill>
                  <a:srgbClr val="FFC000"/>
                </a:solidFill>
                <a:effectLst/>
                <a:latin typeface="Söhne"/>
              </a:rPr>
              <a:t>SportID</a:t>
            </a:r>
            <a:r>
              <a:rPr lang="en-US" b="0" i="0" dirty="0">
                <a:solidFill>
                  <a:srgbClr val="FFC000"/>
                </a:solidFill>
                <a:effectLst/>
                <a:latin typeface="Söhne"/>
              </a:rPr>
              <a:t> to a new table.</a:t>
            </a:r>
          </a:p>
          <a:p>
            <a:pPr algn="l">
              <a:buFont typeface="Arial" panose="020B0604020202020204" pitchFamily="34" charset="0"/>
              <a:buChar char="•"/>
            </a:pPr>
            <a:r>
              <a:rPr lang="en-US" b="1" i="0" dirty="0">
                <a:solidFill>
                  <a:srgbClr val="FFC000"/>
                </a:solidFill>
                <a:effectLst/>
                <a:latin typeface="Söhne"/>
              </a:rPr>
              <a:t>New Tables:</a:t>
            </a:r>
            <a:endParaRPr lang="en-US" b="0" i="0" dirty="0">
              <a:solidFill>
                <a:srgbClr val="FFC000"/>
              </a:solidFill>
              <a:effectLst/>
              <a:latin typeface="Söhne"/>
            </a:endParaRPr>
          </a:p>
          <a:p>
            <a:pPr algn="l">
              <a:buFont typeface="Arial" panose="020B0604020202020204" pitchFamily="34" charset="0"/>
              <a:buChar char="•"/>
            </a:pPr>
            <a:r>
              <a:rPr lang="en-US" b="0" i="0" dirty="0">
                <a:solidFill>
                  <a:srgbClr val="FFC000"/>
                </a:solidFill>
                <a:effectLst/>
                <a:latin typeface="Söhne"/>
              </a:rPr>
              <a:t>. Reservation (</a:t>
            </a:r>
            <a:r>
              <a:rPr lang="en-US" b="0" i="0" dirty="0" err="1">
                <a:solidFill>
                  <a:srgbClr val="FFC000"/>
                </a:solidFill>
                <a:effectLst/>
                <a:latin typeface="Söhne"/>
              </a:rPr>
              <a:t>ReservationID</a:t>
            </a:r>
            <a:r>
              <a:rPr lang="en-US" b="0" i="0" dirty="0">
                <a:solidFill>
                  <a:srgbClr val="FFC000"/>
                </a:solidFill>
                <a:effectLst/>
                <a:latin typeface="Söhne"/>
              </a:rPr>
              <a:t>, </a:t>
            </a:r>
            <a:r>
              <a:rPr lang="en-US" b="0" i="0" dirty="0" err="1">
                <a:solidFill>
                  <a:srgbClr val="FFC000"/>
                </a:solidFill>
                <a:effectLst/>
                <a:latin typeface="Söhne"/>
              </a:rPr>
              <a:t>DelegationChiefID</a:t>
            </a:r>
            <a:r>
              <a:rPr lang="en-US" b="0" i="0" dirty="0">
                <a:solidFill>
                  <a:srgbClr val="FFC000"/>
                </a:solidFill>
                <a:effectLst/>
                <a:latin typeface="Söhne"/>
              </a:rPr>
              <a:t>, </a:t>
            </a:r>
            <a:r>
              <a:rPr lang="en-US" b="0" i="0" dirty="0" err="1">
                <a:solidFill>
                  <a:srgbClr val="FFC000"/>
                </a:solidFill>
                <a:effectLst/>
                <a:latin typeface="Söhne"/>
              </a:rPr>
              <a:t>LotID</a:t>
            </a:r>
            <a:r>
              <a:rPr lang="en-US" b="0" i="0" dirty="0">
                <a:solidFill>
                  <a:srgbClr val="FFC000"/>
                </a:solidFill>
                <a:effectLst/>
                <a:latin typeface="Söhne"/>
              </a:rPr>
              <a:t>, StartDate, </a:t>
            </a:r>
            <a:r>
              <a:rPr lang="en-US" b="0" i="0" dirty="0" err="1">
                <a:solidFill>
                  <a:srgbClr val="FFC000"/>
                </a:solidFill>
                <a:effectLst/>
                <a:latin typeface="Söhne"/>
              </a:rPr>
              <a:t>EndDate</a:t>
            </a:r>
            <a:r>
              <a:rPr lang="en-US" b="0" i="0" dirty="0">
                <a:solidFill>
                  <a:srgbClr val="FFC000"/>
                </a:solidFill>
                <a:effectLst/>
                <a:latin typeface="Söhne"/>
              </a:rPr>
              <a:t>)</a:t>
            </a:r>
          </a:p>
          <a:p>
            <a:pPr algn="l">
              <a:buFont typeface="Arial" panose="020B0604020202020204" pitchFamily="34" charset="0"/>
              <a:buChar char="•"/>
            </a:pPr>
            <a:r>
              <a:rPr lang="en-US" b="0" i="0" dirty="0">
                <a:solidFill>
                  <a:srgbClr val="FFC000"/>
                </a:solidFill>
                <a:effectLst/>
                <a:latin typeface="Söhne"/>
              </a:rPr>
              <a:t>. </a:t>
            </a:r>
            <a:r>
              <a:rPr lang="en-US" b="0" i="0" dirty="0" err="1">
                <a:solidFill>
                  <a:srgbClr val="FFC000"/>
                </a:solidFill>
                <a:effectLst/>
                <a:latin typeface="Söhne"/>
              </a:rPr>
              <a:t>BuildingSportReservation</a:t>
            </a:r>
            <a:r>
              <a:rPr lang="en-US" b="0" i="0" dirty="0">
                <a:solidFill>
                  <a:srgbClr val="FFC000"/>
                </a:solidFill>
                <a:effectLst/>
                <a:latin typeface="Söhne"/>
              </a:rPr>
              <a:t> (</a:t>
            </a:r>
            <a:r>
              <a:rPr lang="en-US" b="0" i="0" dirty="0" err="1">
                <a:solidFill>
                  <a:srgbClr val="FFC000"/>
                </a:solidFill>
                <a:effectLst/>
                <a:latin typeface="Söhne"/>
              </a:rPr>
              <a:t>BuildingID</a:t>
            </a:r>
            <a:r>
              <a:rPr lang="en-US" b="0" i="0" dirty="0">
                <a:solidFill>
                  <a:srgbClr val="FFC000"/>
                </a:solidFill>
                <a:effectLst/>
                <a:latin typeface="Söhne"/>
              </a:rPr>
              <a:t>, </a:t>
            </a:r>
            <a:r>
              <a:rPr lang="en-US" b="0" i="0" dirty="0" err="1">
                <a:solidFill>
                  <a:srgbClr val="FFC000"/>
                </a:solidFill>
                <a:effectLst/>
                <a:latin typeface="Söhne"/>
              </a:rPr>
              <a:t>SportID</a:t>
            </a:r>
            <a:r>
              <a:rPr lang="en-US" b="0" i="0" dirty="0">
                <a:solidFill>
                  <a:srgbClr val="FFC000"/>
                </a:solidFill>
                <a:effectLst/>
                <a:latin typeface="Söhne"/>
              </a:rPr>
              <a:t>, </a:t>
            </a:r>
            <a:r>
              <a:rPr lang="en-US" b="0" i="0" dirty="0" err="1">
                <a:solidFill>
                  <a:srgbClr val="FFC000"/>
                </a:solidFill>
                <a:effectLst/>
                <a:latin typeface="Söhne"/>
              </a:rPr>
              <a:t>ReservationID</a:t>
            </a:r>
            <a:r>
              <a:rPr lang="en-US" b="0" i="0" dirty="0">
                <a:solidFill>
                  <a:srgbClr val="FFC000"/>
                </a:solidFill>
                <a:effectLst/>
                <a:latin typeface="Söhne"/>
              </a:rPr>
              <a:t>)</a:t>
            </a:r>
          </a:p>
        </p:txBody>
      </p:sp>
      <p:sp>
        <p:nvSpPr>
          <p:cNvPr id="12" name="Rectangle 11">
            <a:extLst>
              <a:ext uri="{FF2B5EF4-FFF2-40B4-BE49-F238E27FC236}">
                <a16:creationId xmlns:a16="http://schemas.microsoft.com/office/drawing/2014/main" id="{7FFB0845-3A6E-6C93-9615-9A532258F400}"/>
              </a:ext>
            </a:extLst>
          </p:cNvPr>
          <p:cNvSpPr/>
          <p:nvPr/>
        </p:nvSpPr>
        <p:spPr>
          <a:xfrm>
            <a:off x="112595" y="729124"/>
            <a:ext cx="6093724" cy="2699876"/>
          </a:xfrm>
          <a:prstGeom prst="rect">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D7E2D834-6DCA-307C-2CD9-76C1DBC24AFD}"/>
              </a:ext>
            </a:extLst>
          </p:cNvPr>
          <p:cNvSpPr/>
          <p:nvPr/>
        </p:nvSpPr>
        <p:spPr>
          <a:xfrm>
            <a:off x="214954" y="3476683"/>
            <a:ext cx="5881046" cy="30506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36E2C19-4999-C863-67E1-02FE17CCED60}"/>
              </a:ext>
            </a:extLst>
          </p:cNvPr>
          <p:cNvSpPr txBox="1"/>
          <p:nvPr/>
        </p:nvSpPr>
        <p:spPr>
          <a:xfrm>
            <a:off x="6252210" y="173216"/>
            <a:ext cx="6093724" cy="6186309"/>
          </a:xfrm>
          <a:prstGeom prst="rect">
            <a:avLst/>
          </a:prstGeom>
          <a:noFill/>
        </p:spPr>
        <p:txBody>
          <a:bodyPr wrap="square">
            <a:spAutoFit/>
          </a:bodyPr>
          <a:lstStyle/>
          <a:p>
            <a:r>
              <a:rPr lang="en-US" dirty="0">
                <a:solidFill>
                  <a:schemeClr val="bg1"/>
                </a:solidFill>
              </a:rPr>
              <a:t>Tables: </a:t>
            </a:r>
          </a:p>
          <a:p>
            <a:r>
              <a:rPr lang="en-US" sz="1800" dirty="0" err="1">
                <a:solidFill>
                  <a:schemeClr val="bg1"/>
                </a:solidFill>
              </a:rPr>
              <a:t>DelegationChief</a:t>
            </a:r>
            <a:r>
              <a:rPr lang="en-US" sz="1800" dirty="0">
                <a:solidFill>
                  <a:schemeClr val="bg1"/>
                </a:solidFill>
              </a:rPr>
              <a:t>: </a:t>
            </a:r>
            <a:r>
              <a:rPr lang="en-US" sz="1800" dirty="0" err="1">
                <a:solidFill>
                  <a:schemeClr val="bg1"/>
                </a:solidFill>
              </a:rPr>
              <a:t>ChiefID</a:t>
            </a:r>
            <a:r>
              <a:rPr lang="en-US" sz="1800" dirty="0">
                <a:solidFill>
                  <a:schemeClr val="bg1"/>
                </a:solidFill>
              </a:rPr>
              <a:t> (Primary Key), FirstName, </a:t>
            </a:r>
            <a:r>
              <a:rPr lang="en-US" sz="1800" dirty="0" err="1">
                <a:solidFill>
                  <a:schemeClr val="bg1"/>
                </a:solidFill>
              </a:rPr>
              <a:t>LastName</a:t>
            </a:r>
            <a:r>
              <a:rPr lang="en-US" sz="1800" dirty="0">
                <a:solidFill>
                  <a:schemeClr val="bg1"/>
                </a:solidFill>
              </a:rPr>
              <a:t>, </a:t>
            </a:r>
            <a:r>
              <a:rPr lang="en-US" sz="1800" dirty="0" err="1">
                <a:solidFill>
                  <a:schemeClr val="bg1"/>
                </a:solidFill>
              </a:rPr>
              <a:t>PhoneNumber</a:t>
            </a:r>
            <a:endParaRPr lang="en-US" sz="1800" dirty="0">
              <a:solidFill>
                <a:schemeClr val="bg1"/>
              </a:solidFill>
            </a:endParaRPr>
          </a:p>
          <a:p>
            <a:endParaRPr lang="en-US" sz="1800" dirty="0">
              <a:solidFill>
                <a:schemeClr val="bg1"/>
              </a:solidFill>
            </a:endParaRPr>
          </a:p>
          <a:p>
            <a:r>
              <a:rPr lang="en-US" sz="1800" dirty="0">
                <a:solidFill>
                  <a:schemeClr val="bg1"/>
                </a:solidFill>
              </a:rPr>
              <a:t>Building: </a:t>
            </a:r>
            <a:r>
              <a:rPr lang="en-US" sz="1800" dirty="0" err="1">
                <a:solidFill>
                  <a:schemeClr val="bg1"/>
                </a:solidFill>
              </a:rPr>
              <a:t>BuildingID</a:t>
            </a:r>
            <a:r>
              <a:rPr lang="en-US" sz="1800" dirty="0">
                <a:solidFill>
                  <a:schemeClr val="bg1"/>
                </a:solidFill>
              </a:rPr>
              <a:t> (Primary Key), Name, Type (Internal or External), Area</a:t>
            </a:r>
          </a:p>
          <a:p>
            <a:endParaRPr lang="en-US" sz="1800" dirty="0">
              <a:solidFill>
                <a:schemeClr val="bg1"/>
              </a:solidFill>
            </a:endParaRPr>
          </a:p>
          <a:p>
            <a:r>
              <a:rPr lang="en-US" sz="1800" dirty="0">
                <a:solidFill>
                  <a:schemeClr val="bg1"/>
                </a:solidFill>
              </a:rPr>
              <a:t>Sport: </a:t>
            </a:r>
            <a:r>
              <a:rPr lang="en-US" sz="1800" dirty="0" err="1">
                <a:solidFill>
                  <a:schemeClr val="bg1"/>
                </a:solidFill>
              </a:rPr>
              <a:t>SportID</a:t>
            </a:r>
            <a:r>
              <a:rPr lang="en-US" sz="1800" dirty="0">
                <a:solidFill>
                  <a:schemeClr val="bg1"/>
                </a:solidFill>
              </a:rPr>
              <a:t> (Primary Key), Name</a:t>
            </a:r>
          </a:p>
          <a:p>
            <a:endParaRPr lang="en-US" sz="1800" dirty="0">
              <a:solidFill>
                <a:schemeClr val="bg1"/>
              </a:solidFill>
            </a:endParaRPr>
          </a:p>
          <a:p>
            <a:r>
              <a:rPr lang="en-US" sz="1800" dirty="0">
                <a:solidFill>
                  <a:schemeClr val="bg1"/>
                </a:solidFill>
              </a:rPr>
              <a:t>Equipment: </a:t>
            </a:r>
            <a:r>
              <a:rPr lang="en-US" sz="1800" dirty="0" err="1">
                <a:solidFill>
                  <a:schemeClr val="bg1"/>
                </a:solidFill>
              </a:rPr>
              <a:t>EquipmentID</a:t>
            </a:r>
            <a:r>
              <a:rPr lang="en-US" sz="1800" dirty="0">
                <a:solidFill>
                  <a:schemeClr val="bg1"/>
                </a:solidFill>
              </a:rPr>
              <a:t> (Primary Key), Type (e.g., Balls, Racket)</a:t>
            </a:r>
          </a:p>
          <a:p>
            <a:endParaRPr lang="en-US" sz="1800" dirty="0">
              <a:solidFill>
                <a:schemeClr val="bg1"/>
              </a:solidFill>
            </a:endParaRPr>
          </a:p>
          <a:p>
            <a:r>
              <a:rPr lang="en-US" sz="1800" dirty="0" err="1">
                <a:solidFill>
                  <a:schemeClr val="bg1"/>
                </a:solidFill>
              </a:rPr>
              <a:t>LotOfEquipment</a:t>
            </a:r>
            <a:r>
              <a:rPr lang="en-US" sz="1800" dirty="0">
                <a:solidFill>
                  <a:schemeClr val="bg1"/>
                </a:solidFill>
              </a:rPr>
              <a:t>: </a:t>
            </a:r>
            <a:r>
              <a:rPr lang="en-US" sz="1800" dirty="0" err="1">
                <a:solidFill>
                  <a:schemeClr val="bg1"/>
                </a:solidFill>
              </a:rPr>
              <a:t>LotID</a:t>
            </a:r>
            <a:r>
              <a:rPr lang="en-US" sz="1800" dirty="0">
                <a:solidFill>
                  <a:schemeClr val="bg1"/>
                </a:solidFill>
              </a:rPr>
              <a:t> (Primary Key), </a:t>
            </a:r>
            <a:r>
              <a:rPr lang="en-US" sz="1800" dirty="0" err="1">
                <a:solidFill>
                  <a:schemeClr val="bg1"/>
                </a:solidFill>
              </a:rPr>
              <a:t>EquipmentID</a:t>
            </a:r>
            <a:r>
              <a:rPr lang="en-US" sz="1800" dirty="0">
                <a:solidFill>
                  <a:schemeClr val="bg1"/>
                </a:solidFill>
              </a:rPr>
              <a:t> (Foreign Key), </a:t>
            </a:r>
            <a:r>
              <a:rPr lang="en-US" sz="1800" dirty="0" err="1">
                <a:solidFill>
                  <a:schemeClr val="bg1"/>
                </a:solidFill>
              </a:rPr>
              <a:t>BuildingID</a:t>
            </a:r>
            <a:r>
              <a:rPr lang="en-US" sz="1800" dirty="0">
                <a:solidFill>
                  <a:schemeClr val="bg1"/>
                </a:solidFill>
              </a:rPr>
              <a:t> (Foreign Key), </a:t>
            </a:r>
            <a:r>
              <a:rPr lang="en-US" sz="1800" dirty="0" err="1">
                <a:solidFill>
                  <a:schemeClr val="bg1"/>
                </a:solidFill>
              </a:rPr>
              <a:t>SportID</a:t>
            </a:r>
            <a:r>
              <a:rPr lang="en-US" sz="1800" dirty="0">
                <a:solidFill>
                  <a:schemeClr val="bg1"/>
                </a:solidFill>
              </a:rPr>
              <a:t> (Foreign Key), </a:t>
            </a:r>
            <a:r>
              <a:rPr lang="en-US" sz="1800" dirty="0" err="1">
                <a:solidFill>
                  <a:schemeClr val="bg1"/>
                </a:solidFill>
              </a:rPr>
              <a:t>NumberofUnits</a:t>
            </a:r>
            <a:endParaRPr lang="en-US" sz="1800" dirty="0">
              <a:solidFill>
                <a:schemeClr val="bg1"/>
              </a:solidFill>
            </a:endParaRPr>
          </a:p>
          <a:p>
            <a:endParaRPr lang="en-US" sz="1800" dirty="0">
              <a:solidFill>
                <a:schemeClr val="bg1"/>
              </a:solidFill>
            </a:endParaRPr>
          </a:p>
          <a:p>
            <a:r>
              <a:rPr lang="en-US" sz="1800" dirty="0">
                <a:solidFill>
                  <a:schemeClr val="bg1"/>
                </a:solidFill>
              </a:rPr>
              <a:t>Reservation: </a:t>
            </a:r>
            <a:r>
              <a:rPr lang="en-US" sz="1800" dirty="0" err="1">
                <a:solidFill>
                  <a:schemeClr val="bg1"/>
                </a:solidFill>
              </a:rPr>
              <a:t>ReservationID</a:t>
            </a:r>
            <a:r>
              <a:rPr lang="en-US" sz="1800" dirty="0">
                <a:solidFill>
                  <a:schemeClr val="bg1"/>
                </a:solidFill>
              </a:rPr>
              <a:t> (Primary Key), </a:t>
            </a:r>
            <a:r>
              <a:rPr lang="en-US" sz="1800" dirty="0" err="1">
                <a:solidFill>
                  <a:schemeClr val="bg1"/>
                </a:solidFill>
              </a:rPr>
              <a:t>ChiefID</a:t>
            </a:r>
            <a:r>
              <a:rPr lang="en-US" sz="1800" dirty="0">
                <a:solidFill>
                  <a:schemeClr val="bg1"/>
                </a:solidFill>
              </a:rPr>
              <a:t> (Foreign Key), </a:t>
            </a:r>
            <a:r>
              <a:rPr lang="en-US" sz="1800" dirty="0" err="1">
                <a:solidFill>
                  <a:schemeClr val="bg1"/>
                </a:solidFill>
              </a:rPr>
              <a:t>BuildingID</a:t>
            </a:r>
            <a:r>
              <a:rPr lang="en-US" sz="1800" dirty="0">
                <a:solidFill>
                  <a:schemeClr val="bg1"/>
                </a:solidFill>
              </a:rPr>
              <a:t> (Foreign Key), </a:t>
            </a:r>
            <a:r>
              <a:rPr lang="en-US" sz="1800" dirty="0" err="1">
                <a:solidFill>
                  <a:schemeClr val="bg1"/>
                </a:solidFill>
              </a:rPr>
              <a:t>SportID</a:t>
            </a:r>
            <a:r>
              <a:rPr lang="en-US" sz="1800" dirty="0">
                <a:solidFill>
                  <a:schemeClr val="bg1"/>
                </a:solidFill>
              </a:rPr>
              <a:t> (Foreign Key), </a:t>
            </a:r>
            <a:r>
              <a:rPr lang="en-US" sz="1800" dirty="0" err="1">
                <a:solidFill>
                  <a:schemeClr val="bg1"/>
                </a:solidFill>
              </a:rPr>
              <a:t>LotID</a:t>
            </a:r>
            <a:r>
              <a:rPr lang="en-US" sz="1800" dirty="0">
                <a:solidFill>
                  <a:schemeClr val="bg1"/>
                </a:solidFill>
              </a:rPr>
              <a:t> (Foreign Key, nullable), Date, </a:t>
            </a:r>
            <a:r>
              <a:rPr lang="en-US" sz="1800" dirty="0" err="1">
                <a:solidFill>
                  <a:schemeClr val="bg1"/>
                </a:solidFill>
              </a:rPr>
              <a:t>StartTime</a:t>
            </a:r>
            <a:r>
              <a:rPr lang="en-US" sz="1800" dirty="0">
                <a:solidFill>
                  <a:schemeClr val="bg1"/>
                </a:solidFill>
              </a:rPr>
              <a:t>, </a:t>
            </a:r>
            <a:r>
              <a:rPr lang="en-US" sz="1800" dirty="0" err="1">
                <a:solidFill>
                  <a:schemeClr val="bg1"/>
                </a:solidFill>
              </a:rPr>
              <a:t>EndTime</a:t>
            </a:r>
            <a:endParaRPr lang="en-US" sz="1800" dirty="0">
              <a:solidFill>
                <a:schemeClr val="bg1"/>
              </a:solidFill>
            </a:endParaRPr>
          </a:p>
          <a:p>
            <a:endParaRPr lang="en-US" sz="1800" dirty="0">
              <a:solidFill>
                <a:schemeClr val="bg1"/>
              </a:solidFill>
            </a:endParaRPr>
          </a:p>
          <a:p>
            <a:r>
              <a:rPr lang="en-US" sz="1800" dirty="0">
                <a:solidFill>
                  <a:schemeClr val="bg1"/>
                </a:solidFill>
              </a:rPr>
              <a:t>Hotel: </a:t>
            </a:r>
            <a:r>
              <a:rPr lang="en-US" sz="1800" dirty="0" err="1">
                <a:solidFill>
                  <a:schemeClr val="bg1"/>
                </a:solidFill>
              </a:rPr>
              <a:t>HotelID</a:t>
            </a:r>
            <a:r>
              <a:rPr lang="en-US" sz="1800" dirty="0">
                <a:solidFill>
                  <a:schemeClr val="bg1"/>
                </a:solidFill>
              </a:rPr>
              <a:t> (Primary Key), Name, Address</a:t>
            </a:r>
          </a:p>
          <a:p>
            <a:endParaRPr lang="en-US" sz="1800" dirty="0">
              <a:solidFill>
                <a:schemeClr val="bg1"/>
              </a:solidFill>
            </a:endParaRPr>
          </a:p>
          <a:p>
            <a:r>
              <a:rPr lang="en-US" sz="1800" dirty="0">
                <a:solidFill>
                  <a:schemeClr val="bg1"/>
                </a:solidFill>
              </a:rPr>
              <a:t>Room: </a:t>
            </a:r>
            <a:r>
              <a:rPr lang="en-US" sz="1800" dirty="0" err="1">
                <a:solidFill>
                  <a:schemeClr val="bg1"/>
                </a:solidFill>
              </a:rPr>
              <a:t>RoomID</a:t>
            </a:r>
            <a:r>
              <a:rPr lang="en-US" sz="1800" dirty="0">
                <a:solidFill>
                  <a:schemeClr val="bg1"/>
                </a:solidFill>
              </a:rPr>
              <a:t> (Primary Key), </a:t>
            </a:r>
            <a:r>
              <a:rPr lang="en-US" sz="1800" dirty="0" err="1">
                <a:solidFill>
                  <a:schemeClr val="bg1"/>
                </a:solidFill>
              </a:rPr>
              <a:t>HotelID</a:t>
            </a:r>
            <a:r>
              <a:rPr lang="en-US" sz="1800" dirty="0">
                <a:solidFill>
                  <a:schemeClr val="bg1"/>
                </a:solidFill>
              </a:rPr>
              <a:t> (Foreign Key), Number, Type (Simple or Double), Price</a:t>
            </a:r>
          </a:p>
        </p:txBody>
      </p:sp>
    </p:spTree>
    <p:extLst>
      <p:ext uri="{BB962C8B-B14F-4D97-AF65-F5344CB8AC3E}">
        <p14:creationId xmlns:p14="http://schemas.microsoft.com/office/powerpoint/2010/main" val="2979286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9D8B37-D90C-6102-2266-340BA6AC96FF}"/>
              </a:ext>
            </a:extLst>
          </p:cNvPr>
          <p:cNvSpPr>
            <a:spLocks noGrp="1"/>
          </p:cNvSpPr>
          <p:nvPr>
            <p:ph type="body" sz="quarter" idx="11"/>
          </p:nvPr>
        </p:nvSpPr>
        <p:spPr/>
        <p:txBody>
          <a:bodyPr/>
          <a:lstStyle/>
          <a:p>
            <a:r>
              <a:rPr lang="en-US" dirty="0"/>
              <a:t>THANK</a:t>
            </a:r>
          </a:p>
          <a:p>
            <a:r>
              <a:rPr lang="en-US" dirty="0"/>
              <a:t>YOU</a:t>
            </a:r>
          </a:p>
          <a:p>
            <a:r>
              <a:rPr lang="en-US" dirty="0"/>
              <a:t>THANK</a:t>
            </a:r>
          </a:p>
          <a:p>
            <a:r>
              <a:rPr lang="en-US" dirty="0"/>
              <a:t>YOU</a:t>
            </a:r>
          </a:p>
          <a:p>
            <a:r>
              <a:rPr lang="en-US" dirty="0"/>
              <a:t>THANK</a:t>
            </a:r>
          </a:p>
          <a:p>
            <a:r>
              <a:rPr lang="en-US" dirty="0"/>
              <a:t>YOU</a:t>
            </a:r>
          </a:p>
          <a:p>
            <a:r>
              <a:rPr lang="en-US" dirty="0"/>
              <a:t>THANK</a:t>
            </a:r>
          </a:p>
          <a:p>
            <a:endParaRPr lang="en-US" dirty="0"/>
          </a:p>
        </p:txBody>
      </p:sp>
      <p:pic>
        <p:nvPicPr>
          <p:cNvPr id="6" name="Picture Placeholder 5" descr="Close up of weights">
            <a:extLst>
              <a:ext uri="{FF2B5EF4-FFF2-40B4-BE49-F238E27FC236}">
                <a16:creationId xmlns:a16="http://schemas.microsoft.com/office/drawing/2014/main" id="{678C7CB8-7ECC-1DAB-BAFA-98B10CC572B2}"/>
              </a:ext>
            </a:extLst>
          </p:cNvPr>
          <p:cNvPicPr>
            <a:picLocks noGrp="1" noChangeAspect="1"/>
          </p:cNvPicPr>
          <p:nvPr>
            <p:ph type="pic" sz="quarter" idx="10"/>
          </p:nvPr>
        </p:nvPicPr>
        <p:blipFill>
          <a:blip r:embed="rId2"/>
          <a:srcRect t="127" b="127"/>
          <a:stretch>
            <a:fillRect/>
          </a:stretch>
        </p:blipFill>
        <p:spPr/>
      </p:pic>
      <p:sp>
        <p:nvSpPr>
          <p:cNvPr id="4" name="Title 3">
            <a:extLst>
              <a:ext uri="{FF2B5EF4-FFF2-40B4-BE49-F238E27FC236}">
                <a16:creationId xmlns:a16="http://schemas.microsoft.com/office/drawing/2014/main" id="{48489A72-1444-0D35-EE91-CB6DB322DF46}"/>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037AAD62-A7B8-DCFD-7FCE-9F16BFC7B4A0}"/>
              </a:ext>
            </a:extLst>
          </p:cNvPr>
          <p:cNvSpPr>
            <a:spLocks noGrp="1"/>
          </p:cNvSpPr>
          <p:nvPr>
            <p:ph type="subTitle" idx="1"/>
          </p:nvPr>
        </p:nvSpPr>
        <p:spPr/>
        <p:txBody>
          <a:bodyPr/>
          <a:lstStyle/>
          <a:p>
            <a:r>
              <a:rPr lang="en-US" dirty="0"/>
              <a:t>Done By:</a:t>
            </a:r>
          </a:p>
          <a:p>
            <a:r>
              <a:rPr lang="en-US" dirty="0"/>
              <a:t>Emile Eid </a:t>
            </a:r>
          </a:p>
          <a:p>
            <a:r>
              <a:rPr lang="en-US" dirty="0"/>
              <a:t>Farid </a:t>
            </a:r>
            <a:r>
              <a:rPr lang="en-US" dirty="0" err="1"/>
              <a:t>Ziade</a:t>
            </a:r>
            <a:endParaRPr lang="en-US" dirty="0"/>
          </a:p>
        </p:txBody>
      </p:sp>
      <p:sp>
        <p:nvSpPr>
          <p:cNvPr id="3" name="Freeform: Shape 2">
            <a:extLst>
              <a:ext uri="{FF2B5EF4-FFF2-40B4-BE49-F238E27FC236}">
                <a16:creationId xmlns:a16="http://schemas.microsoft.com/office/drawing/2014/main" id="{028E9403-A0EA-5AE2-46FE-16B24A022E16}"/>
              </a:ext>
              <a:ext uri="{C183D7F6-B498-43B3-948B-1728B52AA6E4}">
                <adec:decorative xmlns:adec="http://schemas.microsoft.com/office/drawing/2017/decorative" val="1"/>
              </a:ext>
            </a:extLst>
          </p:cNvPr>
          <p:cNvSpPr/>
          <p:nvPr/>
        </p:nvSpPr>
        <p:spPr>
          <a:xfrm>
            <a:off x="5985572" y="16934"/>
            <a:ext cx="6206426" cy="6841066"/>
          </a:xfrm>
          <a:custGeom>
            <a:avLst/>
            <a:gdLst>
              <a:gd name="connsiteX0" fmla="*/ 6206425 w 6206426"/>
              <a:gd name="connsiteY0" fmla="*/ 4313079 h 6841066"/>
              <a:gd name="connsiteX1" fmla="*/ 6206425 w 6206426"/>
              <a:gd name="connsiteY1" fmla="*/ 4359387 h 6841066"/>
              <a:gd name="connsiteX2" fmla="*/ 113691 w 6206426"/>
              <a:gd name="connsiteY2" fmla="*/ 6841066 h 6841066"/>
              <a:gd name="connsiteX3" fmla="*/ 0 w 6206426"/>
              <a:gd name="connsiteY3" fmla="*/ 6841066 h 6841066"/>
              <a:gd name="connsiteX4" fmla="*/ 2265176 w 6206426"/>
              <a:gd name="connsiteY4" fmla="*/ 0 h 6841066"/>
              <a:gd name="connsiteX5" fmla="*/ 2328689 w 6206426"/>
              <a:gd name="connsiteY5" fmla="*/ 1 h 6841066"/>
              <a:gd name="connsiteX6" fmla="*/ 6206426 w 6206426"/>
              <a:gd name="connsiteY6" fmla="*/ 3036767 h 6841066"/>
              <a:gd name="connsiteX7" fmla="*/ 6206426 w 6206426"/>
              <a:gd name="connsiteY7" fmla="*/ 3086507 h 684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26" h="6841066">
                <a:moveTo>
                  <a:pt x="6206425" y="4313079"/>
                </a:moveTo>
                <a:lnTo>
                  <a:pt x="6206425" y="4359387"/>
                </a:lnTo>
                <a:lnTo>
                  <a:pt x="113691" y="6841066"/>
                </a:lnTo>
                <a:lnTo>
                  <a:pt x="0" y="6841066"/>
                </a:lnTo>
                <a:close/>
                <a:moveTo>
                  <a:pt x="2265176" y="0"/>
                </a:moveTo>
                <a:lnTo>
                  <a:pt x="2328689" y="1"/>
                </a:lnTo>
                <a:lnTo>
                  <a:pt x="6206426" y="3036767"/>
                </a:lnTo>
                <a:lnTo>
                  <a:pt x="6206426" y="3086507"/>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4206148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EF1D74-667E-94EB-E27E-8702AE9E2F9E}"/>
              </a:ext>
            </a:extLst>
          </p:cNvPr>
          <p:cNvSpPr>
            <a:spLocks noGrp="1"/>
          </p:cNvSpPr>
          <p:nvPr>
            <p:ph type="title"/>
          </p:nvPr>
        </p:nvSpPr>
        <p:spPr/>
        <p:txBody>
          <a:bodyPr/>
          <a:lstStyle/>
          <a:p>
            <a:r>
              <a:rPr lang="en-US" dirty="0"/>
              <a:t>INTRODUCTION</a:t>
            </a:r>
            <a:br>
              <a:rPr lang="en-US" dirty="0"/>
            </a:br>
            <a:endParaRPr lang="en-US" dirty="0"/>
          </a:p>
        </p:txBody>
      </p:sp>
      <p:sp>
        <p:nvSpPr>
          <p:cNvPr id="6" name="Text Placeholder 5">
            <a:extLst>
              <a:ext uri="{FF2B5EF4-FFF2-40B4-BE49-F238E27FC236}">
                <a16:creationId xmlns:a16="http://schemas.microsoft.com/office/drawing/2014/main" id="{BF5C5BBC-CA0F-8C3D-85EA-B62B577DB546}"/>
              </a:ext>
            </a:extLst>
          </p:cNvPr>
          <p:cNvSpPr>
            <a:spLocks noGrp="1"/>
          </p:cNvSpPr>
          <p:nvPr>
            <p:ph type="body" sz="quarter" idx="14"/>
          </p:nvPr>
        </p:nvSpPr>
        <p:spPr>
          <a:xfrm>
            <a:off x="933780" y="557784"/>
            <a:ext cx="5971032" cy="676656"/>
          </a:xfrm>
        </p:spPr>
        <p:txBody>
          <a:bodyPr/>
          <a:lstStyle/>
          <a:p>
            <a:r>
              <a:rPr lang="en-US" dirty="0"/>
              <a:t>INTRODUCTION</a:t>
            </a:r>
          </a:p>
          <a:p>
            <a:endParaRPr lang="en-US" dirty="0"/>
          </a:p>
        </p:txBody>
      </p:sp>
      <p:sp>
        <p:nvSpPr>
          <p:cNvPr id="7" name="Text Placeholder 6">
            <a:extLst>
              <a:ext uri="{FF2B5EF4-FFF2-40B4-BE49-F238E27FC236}">
                <a16:creationId xmlns:a16="http://schemas.microsoft.com/office/drawing/2014/main" id="{400690B5-FC6B-2656-A037-B421B3A3C6B5}"/>
              </a:ext>
            </a:extLst>
          </p:cNvPr>
          <p:cNvSpPr>
            <a:spLocks noGrp="1"/>
          </p:cNvSpPr>
          <p:nvPr>
            <p:ph type="body" sz="quarter" idx="15"/>
          </p:nvPr>
        </p:nvSpPr>
        <p:spPr>
          <a:xfrm>
            <a:off x="1444752" y="1247603"/>
            <a:ext cx="5532120" cy="676656"/>
          </a:xfrm>
        </p:spPr>
        <p:txBody>
          <a:bodyPr/>
          <a:lstStyle/>
          <a:p>
            <a:r>
              <a:rPr lang="en-US" dirty="0"/>
              <a:t>INTRODUCTION</a:t>
            </a:r>
          </a:p>
          <a:p>
            <a:endParaRPr lang="en-US" dirty="0"/>
          </a:p>
        </p:txBody>
      </p:sp>
      <p:sp>
        <p:nvSpPr>
          <p:cNvPr id="15" name="Text Placeholder 14">
            <a:extLst>
              <a:ext uri="{FF2B5EF4-FFF2-40B4-BE49-F238E27FC236}">
                <a16:creationId xmlns:a16="http://schemas.microsoft.com/office/drawing/2014/main" id="{57753CAF-8D70-0BDE-1152-762DCFED7861}"/>
              </a:ext>
            </a:extLst>
          </p:cNvPr>
          <p:cNvSpPr>
            <a:spLocks noGrp="1"/>
          </p:cNvSpPr>
          <p:nvPr>
            <p:ph type="body" sz="quarter" idx="16"/>
          </p:nvPr>
        </p:nvSpPr>
        <p:spPr>
          <a:xfrm>
            <a:off x="103416" y="1863663"/>
            <a:ext cx="7859950" cy="3547872"/>
          </a:xfrm>
        </p:spPr>
        <p:txBody>
          <a:bodyPr vert="horz" lIns="91440" tIns="45720" rIns="91440" bIns="45720" rtlCol="0" anchor="t">
            <a:noAutofit/>
          </a:bodyPr>
          <a:lstStyle/>
          <a:p>
            <a:r>
              <a:rPr lang="en-US" b="0" i="0" dirty="0">
                <a:solidFill>
                  <a:schemeClr val="bg1">
                    <a:lumMod val="95000"/>
                  </a:schemeClr>
                </a:solidFill>
                <a:effectLst/>
                <a:latin typeface="Söhne"/>
              </a:rPr>
              <a:t>The Lebanese International University (LIU) in Beirut is gearing up to host a dynamic inter-LIU sports event that spans all its campuses across Lebanon. With the goal of fostering unity among participants from diverse campuses, this event promises an exciting and competitive sports competition. To enhance coordination, the organizing committee is developing a strategic application. This application will efficiently manage reservations for playgrounds and sports equipment, along with coordinating hotel room bookings for </a:t>
            </a:r>
            <a:r>
              <a:rPr lang="en-US" dirty="0">
                <a:solidFill>
                  <a:schemeClr val="bg1">
                    <a:lumMod val="95000"/>
                  </a:schemeClr>
                </a:solidFill>
                <a:latin typeface="Söhne"/>
              </a:rPr>
              <a:t>participating</a:t>
            </a:r>
            <a:r>
              <a:rPr lang="en-US" b="0" i="0" dirty="0">
                <a:solidFill>
                  <a:schemeClr val="bg1">
                    <a:lumMod val="95000"/>
                  </a:schemeClr>
                </a:solidFill>
                <a:effectLst/>
                <a:latin typeface="Söhne"/>
              </a:rPr>
              <a:t> sport delegations. Beyond sports, this initiative reflects LIU's commitment to cultivating sportsmanship, teamwork, and collaboration within its vibrant campus communities. As LIU prepares for this thrilling sports spectacle, the event not only celebrates athletic prowess but also builds camaraderie among participants from across the university's extensive network.</a:t>
            </a:r>
            <a:endParaRPr lang="en-US" dirty="0">
              <a:solidFill>
                <a:schemeClr val="bg1">
                  <a:lumMod val="95000"/>
                </a:schemeClr>
              </a:solidFill>
            </a:endParaRPr>
          </a:p>
        </p:txBody>
      </p:sp>
      <p:pic>
        <p:nvPicPr>
          <p:cNvPr id="16" name="Picture Placeholder 15" descr="Close up of a hand holding a dumbbell">
            <a:extLst>
              <a:ext uri="{FF2B5EF4-FFF2-40B4-BE49-F238E27FC236}">
                <a16:creationId xmlns:a16="http://schemas.microsoft.com/office/drawing/2014/main" id="{51197D32-3728-D8DD-30CC-D81A65554B13}"/>
              </a:ext>
            </a:extLst>
          </p:cNvPr>
          <p:cNvPicPr>
            <a:picLocks noGrp="1" noChangeAspect="1"/>
          </p:cNvPicPr>
          <p:nvPr>
            <p:ph type="pic" sz="quarter" idx="10"/>
          </p:nvPr>
        </p:nvPicPr>
        <p:blipFill rotWithShape="1">
          <a:blip r:embed="rId2"/>
          <a:srcRect t="12" b="12"/>
          <a:stretch/>
        </p:blipFill>
        <p:spPr/>
      </p:pic>
      <p:sp>
        <p:nvSpPr>
          <p:cNvPr id="2" name="Footer Placeholder 1">
            <a:extLst>
              <a:ext uri="{FF2B5EF4-FFF2-40B4-BE49-F238E27FC236}">
                <a16:creationId xmlns:a16="http://schemas.microsoft.com/office/drawing/2014/main" id="{B6CAD1EF-6AD2-B5DC-3805-BDB1741DDBED}"/>
              </a:ext>
            </a:extLst>
          </p:cNvPr>
          <p:cNvSpPr>
            <a:spLocks noGrp="1"/>
          </p:cNvSpPr>
          <p:nvPr>
            <p:ph type="ftr" sz="quarter" idx="3"/>
          </p:nvPr>
        </p:nvSpPr>
        <p:spPr/>
        <p:txBody>
          <a:bodyPr/>
          <a:lstStyle/>
          <a:p>
            <a:r>
              <a:rPr lang="en-US" dirty="0" err="1"/>
              <a:t>LiU</a:t>
            </a:r>
            <a:r>
              <a:rPr lang="en-US" dirty="0"/>
              <a:t> SPORTS EVENTS </a:t>
            </a:r>
          </a:p>
        </p:txBody>
      </p:sp>
      <p:sp>
        <p:nvSpPr>
          <p:cNvPr id="3" name="Slide Number Placeholder 2">
            <a:extLst>
              <a:ext uri="{FF2B5EF4-FFF2-40B4-BE49-F238E27FC236}">
                <a16:creationId xmlns:a16="http://schemas.microsoft.com/office/drawing/2014/main" id="{30BA088A-267A-8396-2442-1AE06D54BD38}"/>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595504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335FAC-F702-CD2C-7DC3-B65ED165F92E}"/>
              </a:ext>
            </a:extLst>
          </p:cNvPr>
          <p:cNvSpPr>
            <a:spLocks noGrp="1"/>
          </p:cNvSpPr>
          <p:nvPr>
            <p:ph type="ftr" sz="quarter" idx="3"/>
          </p:nvPr>
        </p:nvSpPr>
        <p:spPr/>
        <p:txBody>
          <a:bodyPr/>
          <a:lstStyle/>
          <a:p>
            <a:r>
              <a:rPr lang="en-US"/>
              <a:t>Fitness Presentation</a:t>
            </a:r>
            <a:endParaRPr lang="en-US" dirty="0"/>
          </a:p>
        </p:txBody>
      </p:sp>
      <p:sp>
        <p:nvSpPr>
          <p:cNvPr id="3" name="Slide Number Placeholder 2">
            <a:extLst>
              <a:ext uri="{FF2B5EF4-FFF2-40B4-BE49-F238E27FC236}">
                <a16:creationId xmlns:a16="http://schemas.microsoft.com/office/drawing/2014/main" id="{CF904F6C-4598-12E4-ECFE-E6BD61255013}"/>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5" name="TextBox 4">
            <a:extLst>
              <a:ext uri="{FF2B5EF4-FFF2-40B4-BE49-F238E27FC236}">
                <a16:creationId xmlns:a16="http://schemas.microsoft.com/office/drawing/2014/main" id="{CE3B9E7B-C541-0B2D-99A4-C58DA4025E44}"/>
              </a:ext>
            </a:extLst>
          </p:cNvPr>
          <p:cNvSpPr txBox="1"/>
          <p:nvPr/>
        </p:nvSpPr>
        <p:spPr>
          <a:xfrm>
            <a:off x="136478" y="315911"/>
            <a:ext cx="11778018" cy="5940088"/>
          </a:xfrm>
          <a:prstGeom prst="rect">
            <a:avLst/>
          </a:prstGeom>
          <a:noFill/>
        </p:spPr>
        <p:txBody>
          <a:bodyPr wrap="square">
            <a:spAutoFit/>
          </a:bodyPr>
          <a:lstStyle/>
          <a:p>
            <a:r>
              <a:rPr lang="en-US" sz="2000" dirty="0">
                <a:solidFill>
                  <a:schemeClr val="bg1"/>
                </a:solidFill>
              </a:rPr>
              <a:t>Logical Order:</a:t>
            </a:r>
          </a:p>
          <a:p>
            <a:r>
              <a:rPr lang="en-US" sz="2000" dirty="0" err="1">
                <a:solidFill>
                  <a:schemeClr val="bg1"/>
                </a:solidFill>
              </a:rPr>
              <a:t>DelegationChief</a:t>
            </a:r>
            <a:r>
              <a:rPr lang="en-US" sz="2000" dirty="0">
                <a:solidFill>
                  <a:schemeClr val="bg1"/>
                </a:solidFill>
              </a:rPr>
              <a:t>: </a:t>
            </a:r>
            <a:r>
              <a:rPr lang="en-US" sz="2000" dirty="0" err="1">
                <a:solidFill>
                  <a:schemeClr val="bg1"/>
                </a:solidFill>
              </a:rPr>
              <a:t>ChiefID</a:t>
            </a:r>
            <a:r>
              <a:rPr lang="en-US" sz="2000" dirty="0">
                <a:solidFill>
                  <a:schemeClr val="bg1"/>
                </a:solidFill>
              </a:rPr>
              <a:t> (Primary Key), FirstName, </a:t>
            </a:r>
            <a:r>
              <a:rPr lang="en-US" sz="2000" dirty="0" err="1">
                <a:solidFill>
                  <a:schemeClr val="bg1"/>
                </a:solidFill>
              </a:rPr>
              <a:t>LastName</a:t>
            </a:r>
            <a:r>
              <a:rPr lang="en-US" sz="2000" dirty="0">
                <a:solidFill>
                  <a:schemeClr val="bg1"/>
                </a:solidFill>
              </a:rPr>
              <a:t>, </a:t>
            </a:r>
            <a:r>
              <a:rPr lang="en-US" sz="2000" dirty="0" err="1">
                <a:solidFill>
                  <a:schemeClr val="bg1"/>
                </a:solidFill>
              </a:rPr>
              <a:t>PhoneNumber</a:t>
            </a:r>
            <a:endParaRPr lang="en-US" sz="2000" dirty="0">
              <a:solidFill>
                <a:schemeClr val="bg1"/>
              </a:solidFill>
            </a:endParaRPr>
          </a:p>
          <a:p>
            <a:endParaRPr lang="en-US" sz="2000" dirty="0">
              <a:solidFill>
                <a:schemeClr val="bg1"/>
              </a:solidFill>
            </a:endParaRPr>
          </a:p>
          <a:p>
            <a:r>
              <a:rPr lang="en-US" sz="2000" dirty="0">
                <a:solidFill>
                  <a:schemeClr val="bg1"/>
                </a:solidFill>
              </a:rPr>
              <a:t>Building: </a:t>
            </a:r>
            <a:r>
              <a:rPr lang="en-US" sz="2000" dirty="0" err="1">
                <a:solidFill>
                  <a:schemeClr val="bg1"/>
                </a:solidFill>
              </a:rPr>
              <a:t>BuildingID</a:t>
            </a:r>
            <a:r>
              <a:rPr lang="en-US" sz="2000" dirty="0">
                <a:solidFill>
                  <a:schemeClr val="bg1"/>
                </a:solidFill>
              </a:rPr>
              <a:t> (Primary Key), Name, Type (Internal or External), Area</a:t>
            </a:r>
          </a:p>
          <a:p>
            <a:endParaRPr lang="en-US" sz="2000" dirty="0">
              <a:solidFill>
                <a:schemeClr val="bg1"/>
              </a:solidFill>
            </a:endParaRPr>
          </a:p>
          <a:p>
            <a:r>
              <a:rPr lang="en-US" sz="2000" dirty="0">
                <a:solidFill>
                  <a:schemeClr val="bg1"/>
                </a:solidFill>
              </a:rPr>
              <a:t>Sport: </a:t>
            </a:r>
            <a:r>
              <a:rPr lang="en-US" sz="2000" dirty="0" err="1">
                <a:solidFill>
                  <a:schemeClr val="bg1"/>
                </a:solidFill>
              </a:rPr>
              <a:t>SportID</a:t>
            </a:r>
            <a:r>
              <a:rPr lang="en-US" sz="2000" dirty="0">
                <a:solidFill>
                  <a:schemeClr val="bg1"/>
                </a:solidFill>
              </a:rPr>
              <a:t> (Primary Key), Name</a:t>
            </a:r>
          </a:p>
          <a:p>
            <a:endParaRPr lang="en-US" sz="2000" dirty="0">
              <a:solidFill>
                <a:schemeClr val="bg1"/>
              </a:solidFill>
            </a:endParaRPr>
          </a:p>
          <a:p>
            <a:r>
              <a:rPr lang="en-US" sz="2000" dirty="0">
                <a:solidFill>
                  <a:schemeClr val="bg1"/>
                </a:solidFill>
              </a:rPr>
              <a:t>Equipment: </a:t>
            </a:r>
            <a:r>
              <a:rPr lang="en-US" sz="2000" dirty="0" err="1">
                <a:solidFill>
                  <a:schemeClr val="bg1"/>
                </a:solidFill>
              </a:rPr>
              <a:t>EquipmentID</a:t>
            </a:r>
            <a:r>
              <a:rPr lang="en-US" sz="2000" dirty="0">
                <a:solidFill>
                  <a:schemeClr val="bg1"/>
                </a:solidFill>
              </a:rPr>
              <a:t> (Primary Key), Type (e.g., Balls, Racket)</a:t>
            </a:r>
          </a:p>
          <a:p>
            <a:endParaRPr lang="en-US" sz="2000" dirty="0">
              <a:solidFill>
                <a:schemeClr val="bg1"/>
              </a:solidFill>
            </a:endParaRPr>
          </a:p>
          <a:p>
            <a:r>
              <a:rPr lang="en-US" sz="2000" dirty="0" err="1">
                <a:solidFill>
                  <a:schemeClr val="bg1"/>
                </a:solidFill>
              </a:rPr>
              <a:t>LotOfEquipment</a:t>
            </a:r>
            <a:r>
              <a:rPr lang="en-US" sz="2000" dirty="0">
                <a:solidFill>
                  <a:schemeClr val="bg1"/>
                </a:solidFill>
              </a:rPr>
              <a:t>: </a:t>
            </a:r>
            <a:r>
              <a:rPr lang="en-US" sz="2000" dirty="0" err="1">
                <a:solidFill>
                  <a:schemeClr val="bg1"/>
                </a:solidFill>
              </a:rPr>
              <a:t>LotID</a:t>
            </a:r>
            <a:r>
              <a:rPr lang="en-US" sz="2000" dirty="0">
                <a:solidFill>
                  <a:schemeClr val="bg1"/>
                </a:solidFill>
              </a:rPr>
              <a:t> (Primary Key), </a:t>
            </a:r>
            <a:r>
              <a:rPr lang="en-US" sz="2000" dirty="0" err="1">
                <a:solidFill>
                  <a:schemeClr val="bg1"/>
                </a:solidFill>
              </a:rPr>
              <a:t>EquipmentID</a:t>
            </a:r>
            <a:r>
              <a:rPr lang="en-US" sz="2000" dirty="0">
                <a:solidFill>
                  <a:schemeClr val="bg1"/>
                </a:solidFill>
              </a:rPr>
              <a:t> (Foreign Key), </a:t>
            </a:r>
            <a:r>
              <a:rPr lang="en-US" sz="2000" dirty="0" err="1">
                <a:solidFill>
                  <a:schemeClr val="bg1"/>
                </a:solidFill>
              </a:rPr>
              <a:t>BuildingID</a:t>
            </a:r>
            <a:r>
              <a:rPr lang="en-US" sz="2000" dirty="0">
                <a:solidFill>
                  <a:schemeClr val="bg1"/>
                </a:solidFill>
              </a:rPr>
              <a:t> (Foreign Key), </a:t>
            </a:r>
            <a:r>
              <a:rPr lang="en-US" sz="2000" dirty="0" err="1">
                <a:solidFill>
                  <a:schemeClr val="bg1"/>
                </a:solidFill>
              </a:rPr>
              <a:t>SportID</a:t>
            </a:r>
            <a:r>
              <a:rPr lang="en-US" sz="2000" dirty="0">
                <a:solidFill>
                  <a:schemeClr val="bg1"/>
                </a:solidFill>
              </a:rPr>
              <a:t> (Foreign Key), </a:t>
            </a:r>
            <a:r>
              <a:rPr lang="en-US" sz="2000" dirty="0" err="1">
                <a:solidFill>
                  <a:schemeClr val="bg1"/>
                </a:solidFill>
              </a:rPr>
              <a:t>NumberofUnits</a:t>
            </a:r>
            <a:endParaRPr lang="en-US" sz="2000" dirty="0">
              <a:solidFill>
                <a:schemeClr val="bg1"/>
              </a:solidFill>
            </a:endParaRPr>
          </a:p>
          <a:p>
            <a:endParaRPr lang="en-US" sz="2000" dirty="0">
              <a:solidFill>
                <a:schemeClr val="bg1"/>
              </a:solidFill>
            </a:endParaRPr>
          </a:p>
          <a:p>
            <a:r>
              <a:rPr lang="en-US" sz="2000" dirty="0">
                <a:solidFill>
                  <a:schemeClr val="bg1"/>
                </a:solidFill>
              </a:rPr>
              <a:t>Reservation: </a:t>
            </a:r>
            <a:r>
              <a:rPr lang="en-US" sz="2000" dirty="0" err="1">
                <a:solidFill>
                  <a:schemeClr val="bg1"/>
                </a:solidFill>
              </a:rPr>
              <a:t>ReservationID</a:t>
            </a:r>
            <a:r>
              <a:rPr lang="en-US" sz="2000" dirty="0">
                <a:solidFill>
                  <a:schemeClr val="bg1"/>
                </a:solidFill>
              </a:rPr>
              <a:t> (Primary Key), </a:t>
            </a:r>
            <a:r>
              <a:rPr lang="en-US" sz="2000" dirty="0" err="1">
                <a:solidFill>
                  <a:schemeClr val="bg1"/>
                </a:solidFill>
              </a:rPr>
              <a:t>ChiefID</a:t>
            </a:r>
            <a:r>
              <a:rPr lang="en-US" sz="2000" dirty="0">
                <a:solidFill>
                  <a:schemeClr val="bg1"/>
                </a:solidFill>
              </a:rPr>
              <a:t> (Foreign Key), </a:t>
            </a:r>
            <a:r>
              <a:rPr lang="en-US" sz="2000" dirty="0" err="1">
                <a:solidFill>
                  <a:schemeClr val="bg1"/>
                </a:solidFill>
              </a:rPr>
              <a:t>BuildingID</a:t>
            </a:r>
            <a:r>
              <a:rPr lang="en-US" sz="2000" dirty="0">
                <a:solidFill>
                  <a:schemeClr val="bg1"/>
                </a:solidFill>
              </a:rPr>
              <a:t> (Foreign Key), </a:t>
            </a:r>
            <a:r>
              <a:rPr lang="en-US" sz="2000" dirty="0" err="1">
                <a:solidFill>
                  <a:schemeClr val="bg1"/>
                </a:solidFill>
              </a:rPr>
              <a:t>SportID</a:t>
            </a:r>
            <a:r>
              <a:rPr lang="en-US" sz="2000" dirty="0">
                <a:solidFill>
                  <a:schemeClr val="bg1"/>
                </a:solidFill>
              </a:rPr>
              <a:t> (Foreign Key), </a:t>
            </a:r>
            <a:r>
              <a:rPr lang="en-US" sz="2000" dirty="0" err="1">
                <a:solidFill>
                  <a:schemeClr val="bg1"/>
                </a:solidFill>
              </a:rPr>
              <a:t>LotID</a:t>
            </a:r>
            <a:r>
              <a:rPr lang="en-US" sz="2000" dirty="0">
                <a:solidFill>
                  <a:schemeClr val="bg1"/>
                </a:solidFill>
              </a:rPr>
              <a:t> (Foreign Key, nullable), Date, </a:t>
            </a:r>
            <a:r>
              <a:rPr lang="en-US" sz="2000" dirty="0" err="1">
                <a:solidFill>
                  <a:schemeClr val="bg1"/>
                </a:solidFill>
              </a:rPr>
              <a:t>StartTime</a:t>
            </a:r>
            <a:r>
              <a:rPr lang="en-US" sz="2000" dirty="0">
                <a:solidFill>
                  <a:schemeClr val="bg1"/>
                </a:solidFill>
              </a:rPr>
              <a:t>, </a:t>
            </a:r>
            <a:r>
              <a:rPr lang="en-US" sz="2000" dirty="0" err="1">
                <a:solidFill>
                  <a:schemeClr val="bg1"/>
                </a:solidFill>
              </a:rPr>
              <a:t>EndTime</a:t>
            </a:r>
            <a:endParaRPr lang="en-US" sz="2000" dirty="0">
              <a:solidFill>
                <a:schemeClr val="bg1"/>
              </a:solidFill>
            </a:endParaRPr>
          </a:p>
          <a:p>
            <a:endParaRPr lang="en-US" sz="2000" dirty="0">
              <a:solidFill>
                <a:schemeClr val="bg1"/>
              </a:solidFill>
            </a:endParaRPr>
          </a:p>
          <a:p>
            <a:r>
              <a:rPr lang="en-US" sz="2000" dirty="0">
                <a:solidFill>
                  <a:schemeClr val="bg1"/>
                </a:solidFill>
              </a:rPr>
              <a:t>Hotel: </a:t>
            </a:r>
            <a:r>
              <a:rPr lang="en-US" sz="2000" dirty="0" err="1">
                <a:solidFill>
                  <a:schemeClr val="bg1"/>
                </a:solidFill>
              </a:rPr>
              <a:t>HotelID</a:t>
            </a:r>
            <a:r>
              <a:rPr lang="en-US" sz="2000" dirty="0">
                <a:solidFill>
                  <a:schemeClr val="bg1"/>
                </a:solidFill>
              </a:rPr>
              <a:t> (Primary Key), Name, Address</a:t>
            </a:r>
          </a:p>
          <a:p>
            <a:endParaRPr lang="en-US" sz="2000" dirty="0">
              <a:solidFill>
                <a:schemeClr val="bg1"/>
              </a:solidFill>
            </a:endParaRPr>
          </a:p>
          <a:p>
            <a:r>
              <a:rPr lang="en-US" sz="2000" dirty="0">
                <a:solidFill>
                  <a:schemeClr val="bg1"/>
                </a:solidFill>
              </a:rPr>
              <a:t>Room: </a:t>
            </a:r>
            <a:r>
              <a:rPr lang="en-US" sz="2000" dirty="0" err="1">
                <a:solidFill>
                  <a:schemeClr val="bg1"/>
                </a:solidFill>
              </a:rPr>
              <a:t>RoomID</a:t>
            </a:r>
            <a:r>
              <a:rPr lang="en-US" sz="2000" dirty="0">
                <a:solidFill>
                  <a:schemeClr val="bg1"/>
                </a:solidFill>
              </a:rPr>
              <a:t> (Primary Key), </a:t>
            </a:r>
            <a:r>
              <a:rPr lang="en-US" sz="2000" dirty="0" err="1">
                <a:solidFill>
                  <a:schemeClr val="bg1"/>
                </a:solidFill>
              </a:rPr>
              <a:t>HotelID</a:t>
            </a:r>
            <a:r>
              <a:rPr lang="en-US" sz="2000" dirty="0">
                <a:solidFill>
                  <a:schemeClr val="bg1"/>
                </a:solidFill>
              </a:rPr>
              <a:t> (Foreign Key), Number, Type (Simple or Double), Price</a:t>
            </a:r>
          </a:p>
          <a:p>
            <a:endParaRPr lang="en-US" sz="2000" dirty="0">
              <a:solidFill>
                <a:schemeClr val="bg1"/>
              </a:solidFill>
            </a:endParaRPr>
          </a:p>
        </p:txBody>
      </p:sp>
    </p:spTree>
    <p:extLst>
      <p:ext uri="{BB962C8B-B14F-4D97-AF65-F5344CB8AC3E}">
        <p14:creationId xmlns:p14="http://schemas.microsoft.com/office/powerpoint/2010/main" val="3802530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32C0406-6CCD-07C1-595E-F2C610029B19}"/>
              </a:ext>
            </a:extLst>
          </p:cNvPr>
          <p:cNvSpPr>
            <a:spLocks noGrp="1"/>
          </p:cNvSpPr>
          <p:nvPr>
            <p:ph type="body" sz="quarter" idx="15"/>
          </p:nvPr>
        </p:nvSpPr>
        <p:spPr/>
        <p:txBody>
          <a:bodyPr/>
          <a:lstStyle/>
          <a:p>
            <a:r>
              <a:rPr lang="en-US" dirty="0"/>
              <a:t>ERD </a:t>
            </a:r>
          </a:p>
        </p:txBody>
      </p:sp>
      <p:graphicFrame>
        <p:nvGraphicFramePr>
          <p:cNvPr id="7" name="Table 4">
            <a:extLst>
              <a:ext uri="{FF2B5EF4-FFF2-40B4-BE49-F238E27FC236}">
                <a16:creationId xmlns:a16="http://schemas.microsoft.com/office/drawing/2014/main" id="{EC8D171E-B860-C95A-396E-D113B525C673}"/>
              </a:ext>
            </a:extLst>
          </p:cNvPr>
          <p:cNvGraphicFramePr>
            <a:graphicFrameLocks noGrp="1"/>
          </p:cNvGraphicFramePr>
          <p:nvPr>
            <p:ph sz="quarter" idx="12"/>
            <p:extLst>
              <p:ext uri="{D42A27DB-BD31-4B8C-83A1-F6EECF244321}">
                <p14:modId xmlns:p14="http://schemas.microsoft.com/office/powerpoint/2010/main" val="3607824704"/>
              </p:ext>
            </p:extLst>
          </p:nvPr>
        </p:nvGraphicFramePr>
        <p:xfrm>
          <a:off x="5303838" y="1235075"/>
          <a:ext cx="6285550" cy="4392120"/>
        </p:xfrm>
        <a:graphic>
          <a:graphicData uri="http://schemas.openxmlformats.org/drawingml/2006/table">
            <a:tbl>
              <a:tblPr firstRow="1" bandRow="1">
                <a:tableStyleId>{5C22544A-7EE6-4342-B048-85BDC9FD1C3A}</a:tableStyleId>
              </a:tblPr>
              <a:tblGrid>
                <a:gridCol w="1257110">
                  <a:extLst>
                    <a:ext uri="{9D8B030D-6E8A-4147-A177-3AD203B41FA5}">
                      <a16:colId xmlns:a16="http://schemas.microsoft.com/office/drawing/2014/main" val="1689330750"/>
                    </a:ext>
                  </a:extLst>
                </a:gridCol>
                <a:gridCol w="1257110">
                  <a:extLst>
                    <a:ext uri="{9D8B030D-6E8A-4147-A177-3AD203B41FA5}">
                      <a16:colId xmlns:a16="http://schemas.microsoft.com/office/drawing/2014/main" val="2660631934"/>
                    </a:ext>
                  </a:extLst>
                </a:gridCol>
                <a:gridCol w="1257110">
                  <a:extLst>
                    <a:ext uri="{9D8B030D-6E8A-4147-A177-3AD203B41FA5}">
                      <a16:colId xmlns:a16="http://schemas.microsoft.com/office/drawing/2014/main" val="3909717689"/>
                    </a:ext>
                  </a:extLst>
                </a:gridCol>
                <a:gridCol w="1257110">
                  <a:extLst>
                    <a:ext uri="{9D8B030D-6E8A-4147-A177-3AD203B41FA5}">
                      <a16:colId xmlns:a16="http://schemas.microsoft.com/office/drawing/2014/main" val="1603189107"/>
                    </a:ext>
                  </a:extLst>
                </a:gridCol>
                <a:gridCol w="1257110">
                  <a:extLst>
                    <a:ext uri="{9D8B030D-6E8A-4147-A177-3AD203B41FA5}">
                      <a16:colId xmlns:a16="http://schemas.microsoft.com/office/drawing/2014/main" val="2755691855"/>
                    </a:ext>
                  </a:extLst>
                </a:gridCol>
              </a:tblGrid>
              <a:tr h="878424">
                <a:tc>
                  <a:txBody>
                    <a:bodyPr/>
                    <a:lstStyle/>
                    <a:p>
                      <a:pPr algn="ctr"/>
                      <a:endParaRPr lang="en-US" spc="100" baseline="0" dirty="0">
                        <a:solidFill>
                          <a:schemeClr val="bg1"/>
                        </a:solidFill>
                        <a:latin typeface="Univers" panose="020B0503020202020204" pitchFamily="34" charset="0"/>
                      </a:endParaRP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1" i="0" spc="100" baseline="0" dirty="0">
                        <a:solidFill>
                          <a:schemeClr val="accent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1" i="0" spc="100" baseline="0" dirty="0">
                        <a:solidFill>
                          <a:schemeClr val="accent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1" i="0" spc="100" baseline="0" dirty="0">
                        <a:solidFill>
                          <a:schemeClr val="accent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1" i="0" spc="100" baseline="0" dirty="0">
                        <a:solidFill>
                          <a:schemeClr val="accent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878424">
                <a:tc>
                  <a:txBody>
                    <a:bodyPr/>
                    <a:lstStyle/>
                    <a:p>
                      <a:pPr lvl="0" algn="l">
                        <a:buNone/>
                      </a:pPr>
                      <a:endParaRPr lang="en-US" b="1" i="0" spc="100" baseline="0" dirty="0">
                        <a:solidFill>
                          <a:schemeClr val="bg1"/>
                        </a:solidFill>
                        <a:latin typeface="Univers Condensed" panose="020B0506020202050204" pitchFamily="34" charset="0"/>
                      </a:endParaRP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0208656"/>
                  </a:ext>
                </a:extLst>
              </a:tr>
              <a:tr h="878424">
                <a:tc>
                  <a:txBody>
                    <a:bodyPr/>
                    <a:lstStyle/>
                    <a:p>
                      <a:pPr lvl="0" algn="l">
                        <a:buNone/>
                      </a:pPr>
                      <a:endParaRPr lang="en-US" b="1" i="0" spc="100" baseline="0" dirty="0">
                        <a:solidFill>
                          <a:schemeClr val="bg1"/>
                        </a:solidFill>
                        <a:latin typeface="Univers Condensed" panose="020B0506020202050204" pitchFamily="34" charset="0"/>
                      </a:endParaRP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4243071"/>
                  </a:ext>
                </a:extLst>
              </a:tr>
              <a:tr h="878424">
                <a:tc>
                  <a:txBody>
                    <a:bodyPr/>
                    <a:lstStyle/>
                    <a:p>
                      <a:pPr lvl="0" algn="l">
                        <a:buNone/>
                      </a:pPr>
                      <a:endParaRPr lang="en-US" b="1" i="0" spc="100" baseline="0" dirty="0">
                        <a:solidFill>
                          <a:schemeClr val="bg1"/>
                        </a:solidFill>
                        <a:latin typeface="Univers Condensed" panose="020B0506020202050204" pitchFamily="34" charset="0"/>
                      </a:endParaRP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808797"/>
                  </a:ext>
                </a:extLst>
              </a:tr>
              <a:tr h="878424">
                <a:tc>
                  <a:txBody>
                    <a:bodyPr/>
                    <a:lstStyle/>
                    <a:p>
                      <a:pPr lvl="0" algn="l">
                        <a:buNone/>
                      </a:pPr>
                      <a:endParaRPr lang="en-US" b="1" i="0" spc="100" baseline="0" dirty="0">
                        <a:solidFill>
                          <a:schemeClr val="bg1"/>
                        </a:solidFill>
                        <a:latin typeface="Univers Condensed" panose="020B0506020202050204" pitchFamily="34" charset="0"/>
                      </a:endParaRP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b="0" i="0" spc="100" baseline="0" dirty="0">
                        <a:solidFill>
                          <a:schemeClr val="bg1"/>
                        </a:solidFill>
                        <a:latin typeface="Univers Condensed" panose="020B0506020202050204" pitchFamily="34"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950325"/>
                  </a:ext>
                </a:extLst>
              </a:tr>
            </a:tbl>
          </a:graphicData>
        </a:graphic>
      </p:graphicFrame>
      <p:sp>
        <p:nvSpPr>
          <p:cNvPr id="3" name="Footer Placeholder 2">
            <a:extLst>
              <a:ext uri="{FF2B5EF4-FFF2-40B4-BE49-F238E27FC236}">
                <a16:creationId xmlns:a16="http://schemas.microsoft.com/office/drawing/2014/main" id="{C78C0300-D980-C4C0-3225-94EF14C58BAB}"/>
              </a:ext>
            </a:extLst>
          </p:cNvPr>
          <p:cNvSpPr>
            <a:spLocks noGrp="1"/>
          </p:cNvSpPr>
          <p:nvPr>
            <p:ph type="ftr" sz="quarter" idx="10"/>
          </p:nvPr>
        </p:nvSpPr>
        <p:spPr/>
        <p:txBody>
          <a:bodyPr/>
          <a:lstStyle/>
          <a:p>
            <a:r>
              <a:rPr lang="en-US" dirty="0"/>
              <a:t>LIU Sports Events</a:t>
            </a:r>
          </a:p>
        </p:txBody>
      </p:sp>
      <p:sp>
        <p:nvSpPr>
          <p:cNvPr id="4" name="Slide Number Placeholder 3">
            <a:extLst>
              <a:ext uri="{FF2B5EF4-FFF2-40B4-BE49-F238E27FC236}">
                <a16:creationId xmlns:a16="http://schemas.microsoft.com/office/drawing/2014/main" id="{F0D9DB7D-F32D-3BCC-1C79-AD393BA841A9}"/>
              </a:ext>
            </a:extLst>
          </p:cNvPr>
          <p:cNvSpPr>
            <a:spLocks noGrp="1"/>
          </p:cNvSpPr>
          <p:nvPr>
            <p:ph type="sldNum" sz="quarter" idx="11"/>
          </p:nvPr>
        </p:nvSpPr>
        <p:spPr/>
        <p:txBody>
          <a:bodyPr/>
          <a:lstStyle/>
          <a:p>
            <a:fld id="{294A09A9-5501-47C1-A89A-A340965A2BE2}" type="slidenum">
              <a:rPr lang="en-US" smtClean="0"/>
              <a:pPr/>
              <a:t>4</a:t>
            </a:fld>
            <a:endParaRPr lang="en-US" dirty="0"/>
          </a:p>
        </p:txBody>
      </p:sp>
      <p:pic>
        <p:nvPicPr>
          <p:cNvPr id="8" name="Picture 7" descr="A diagram of a flowchart&#10;&#10;Description automatically generated">
            <a:extLst>
              <a:ext uri="{FF2B5EF4-FFF2-40B4-BE49-F238E27FC236}">
                <a16:creationId xmlns:a16="http://schemas.microsoft.com/office/drawing/2014/main" id="{1A531093-F8F5-9183-1D54-B62CD9CFB88D}"/>
              </a:ext>
            </a:extLst>
          </p:cNvPr>
          <p:cNvPicPr>
            <a:picLocks noChangeAspect="1"/>
          </p:cNvPicPr>
          <p:nvPr/>
        </p:nvPicPr>
        <p:blipFill>
          <a:blip r:embed="rId2"/>
          <a:stretch>
            <a:fillRect/>
          </a:stretch>
        </p:blipFill>
        <p:spPr>
          <a:xfrm>
            <a:off x="4046561" y="673599"/>
            <a:ext cx="8152262" cy="5510801"/>
          </a:xfrm>
          <a:prstGeom prst="rect">
            <a:avLst/>
          </a:prstGeom>
        </p:spPr>
      </p:pic>
      <p:cxnSp>
        <p:nvCxnSpPr>
          <p:cNvPr id="9" name="Straight Connector 8">
            <a:extLst>
              <a:ext uri="{FF2B5EF4-FFF2-40B4-BE49-F238E27FC236}">
                <a16:creationId xmlns:a16="http://schemas.microsoft.com/office/drawing/2014/main" id="{647F07AF-1330-C3CD-6C0A-5F2CD5B60893}"/>
              </a:ext>
            </a:extLst>
          </p:cNvPr>
          <p:cNvCxnSpPr/>
          <p:nvPr/>
        </p:nvCxnSpPr>
        <p:spPr>
          <a:xfrm flipV="1">
            <a:off x="8775510" y="2961564"/>
            <a:ext cx="327547" cy="632029"/>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5981BB96-200B-629A-8C21-859FDEC1748D}"/>
              </a:ext>
            </a:extLst>
          </p:cNvPr>
          <p:cNvCxnSpPr/>
          <p:nvPr/>
        </p:nvCxnSpPr>
        <p:spPr>
          <a:xfrm flipV="1">
            <a:off x="9580728" y="1978925"/>
            <a:ext cx="286603" cy="982639"/>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58E10B1-B7E7-BAE9-C811-49DAEBB2C6A8}"/>
              </a:ext>
            </a:extLst>
          </p:cNvPr>
          <p:cNvCxnSpPr>
            <a:cxnSpLocks/>
          </p:cNvCxnSpPr>
          <p:nvPr/>
        </p:nvCxnSpPr>
        <p:spPr>
          <a:xfrm flipV="1">
            <a:off x="9103057" y="1978925"/>
            <a:ext cx="477671" cy="313899"/>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E64DBFB-027C-77C6-2C01-43D2B769BB83}"/>
              </a:ext>
            </a:extLst>
          </p:cNvPr>
          <p:cNvCxnSpPr/>
          <p:nvPr/>
        </p:nvCxnSpPr>
        <p:spPr>
          <a:xfrm flipH="1">
            <a:off x="7942997" y="2292824"/>
            <a:ext cx="600502"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F3E0BA2-BB31-FCD7-E6E7-3BEA6E1391CA}"/>
              </a:ext>
            </a:extLst>
          </p:cNvPr>
          <p:cNvCxnSpPr>
            <a:cxnSpLocks/>
          </p:cNvCxnSpPr>
          <p:nvPr/>
        </p:nvCxnSpPr>
        <p:spPr>
          <a:xfrm>
            <a:off x="5773003" y="2169994"/>
            <a:ext cx="436728" cy="12283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4F4786-00F4-A53C-5773-BFFB6D8503D0}"/>
              </a:ext>
            </a:extLst>
          </p:cNvPr>
          <p:cNvCxnSpPr>
            <a:cxnSpLocks/>
          </p:cNvCxnSpPr>
          <p:nvPr/>
        </p:nvCxnSpPr>
        <p:spPr>
          <a:xfrm>
            <a:off x="6578221" y="2292824"/>
            <a:ext cx="723331" cy="0"/>
          </a:xfrm>
          <a:prstGeom prst="line">
            <a:avLst/>
          </a:prstGeom>
        </p:spPr>
        <p:style>
          <a:lnRef idx="1">
            <a:schemeClr val="dk1"/>
          </a:lnRef>
          <a:fillRef idx="0">
            <a:schemeClr val="dk1"/>
          </a:fillRef>
          <a:effectRef idx="0">
            <a:schemeClr val="dk1"/>
          </a:effectRef>
          <a:fontRef idx="minor">
            <a:schemeClr val="tx1"/>
          </a:fontRef>
        </p:style>
      </p:cxnSp>
      <p:sp>
        <p:nvSpPr>
          <p:cNvPr id="10" name="Title 9">
            <a:extLst>
              <a:ext uri="{FF2B5EF4-FFF2-40B4-BE49-F238E27FC236}">
                <a16:creationId xmlns:a16="http://schemas.microsoft.com/office/drawing/2014/main" id="{8170B2AB-53A0-7168-F653-BB4EFD712CA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076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0B84C-C94E-6028-A530-7EDA279AD3B5}"/>
              </a:ext>
            </a:extLst>
          </p:cNvPr>
          <p:cNvSpPr>
            <a:spLocks noGrp="1"/>
          </p:cNvSpPr>
          <p:nvPr>
            <p:ph type="title"/>
          </p:nvPr>
        </p:nvSpPr>
        <p:spPr/>
        <p:txBody>
          <a:bodyPr/>
          <a:lstStyle/>
          <a:p>
            <a:r>
              <a:rPr lang="en-US" dirty="0"/>
              <a:t>Mapping </a:t>
            </a:r>
          </a:p>
        </p:txBody>
      </p:sp>
      <p:sp>
        <p:nvSpPr>
          <p:cNvPr id="6" name="Text Placeholder 5">
            <a:extLst>
              <a:ext uri="{FF2B5EF4-FFF2-40B4-BE49-F238E27FC236}">
                <a16:creationId xmlns:a16="http://schemas.microsoft.com/office/drawing/2014/main" id="{3230247B-8E1C-6EE1-B902-D0558B01930C}"/>
              </a:ext>
            </a:extLst>
          </p:cNvPr>
          <p:cNvSpPr>
            <a:spLocks noGrp="1"/>
          </p:cNvSpPr>
          <p:nvPr>
            <p:ph type="body" sz="quarter" idx="15"/>
          </p:nvPr>
        </p:nvSpPr>
        <p:spPr/>
        <p:txBody>
          <a:bodyPr/>
          <a:lstStyle/>
          <a:p>
            <a:r>
              <a:rPr lang="en-US" dirty="0"/>
              <a:t>Relational </a:t>
            </a:r>
          </a:p>
        </p:txBody>
      </p:sp>
      <p:graphicFrame>
        <p:nvGraphicFramePr>
          <p:cNvPr id="31" name="Content Placeholder 5" descr="Chart">
            <a:extLst>
              <a:ext uri="{FF2B5EF4-FFF2-40B4-BE49-F238E27FC236}">
                <a16:creationId xmlns:a16="http://schemas.microsoft.com/office/drawing/2014/main" id="{7E5B2EEE-B30E-FDA3-5E36-897B197BC1A0}"/>
              </a:ext>
            </a:extLst>
          </p:cNvPr>
          <p:cNvGraphicFramePr>
            <a:graphicFrameLocks noGrp="1"/>
          </p:cNvGraphicFramePr>
          <p:nvPr>
            <p:ph sz="quarter" idx="12"/>
            <p:extLst>
              <p:ext uri="{D42A27DB-BD31-4B8C-83A1-F6EECF244321}">
                <p14:modId xmlns:p14="http://schemas.microsoft.com/office/powerpoint/2010/main" val="4237969394"/>
              </p:ext>
            </p:extLst>
          </p:nvPr>
        </p:nvGraphicFramePr>
        <p:xfrm>
          <a:off x="370006" y="0"/>
          <a:ext cx="11821994" cy="6176963"/>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a:extLst>
              <a:ext uri="{FF2B5EF4-FFF2-40B4-BE49-F238E27FC236}">
                <a16:creationId xmlns:a16="http://schemas.microsoft.com/office/drawing/2014/main" id="{09672F13-D5A1-99D6-6699-F78CB161045F}"/>
              </a:ext>
            </a:extLst>
          </p:cNvPr>
          <p:cNvSpPr>
            <a:spLocks noGrp="1"/>
          </p:cNvSpPr>
          <p:nvPr>
            <p:ph type="ftr" sz="quarter" idx="10"/>
          </p:nvPr>
        </p:nvSpPr>
        <p:spPr/>
        <p:txBody>
          <a:bodyPr/>
          <a:lstStyle/>
          <a:p>
            <a:r>
              <a:rPr lang="en-US" dirty="0"/>
              <a:t>LIU SPORTS EVENTS</a:t>
            </a:r>
          </a:p>
        </p:txBody>
      </p:sp>
      <p:sp>
        <p:nvSpPr>
          <p:cNvPr id="4" name="Slide Number Placeholder 3">
            <a:extLst>
              <a:ext uri="{FF2B5EF4-FFF2-40B4-BE49-F238E27FC236}">
                <a16:creationId xmlns:a16="http://schemas.microsoft.com/office/drawing/2014/main" id="{A9C5863A-2239-B76D-E785-5A656F160FE0}"/>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789441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143F3-E550-7B4D-EE6E-3559F7AF996B}"/>
              </a:ext>
            </a:extLst>
          </p:cNvPr>
          <p:cNvSpPr>
            <a:spLocks noGrp="1"/>
          </p:cNvSpPr>
          <p:nvPr>
            <p:ph type="title"/>
          </p:nvPr>
        </p:nvSpPr>
        <p:spPr/>
        <p:txBody>
          <a:bodyPr/>
          <a:lstStyle/>
          <a:p>
            <a:r>
              <a:rPr lang="en-US" sz="2800" dirty="0">
                <a:solidFill>
                  <a:srgbClr val="000000"/>
                </a:solidFill>
                <a:effectLst/>
                <a:latin typeface="Calibri" panose="020F0502020204030204" pitchFamily="34" charset="0"/>
                <a:ea typeface="Times New Roman" panose="02020603050405020304" pitchFamily="18" charset="0"/>
              </a:rPr>
              <a:t>List the name of delegation chiefs who had made reservation for the New Year 2012. </a:t>
            </a:r>
            <a:br>
              <a:rPr lang="en-US" sz="1800" dirty="0">
                <a:solidFill>
                  <a:srgbClr val="000000"/>
                </a:solidFill>
                <a:effectLst/>
                <a:latin typeface="Times New Roman" panose="02020603050405020304" pitchFamily="18" charset="0"/>
                <a:ea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D4917992-9590-2C24-2BB4-2B8BE1CFDB8B}"/>
              </a:ext>
            </a:extLst>
          </p:cNvPr>
          <p:cNvSpPr>
            <a:spLocks noGrp="1"/>
          </p:cNvSpPr>
          <p:nvPr>
            <p:ph sz="quarter" idx="12"/>
          </p:nvPr>
        </p:nvSpPr>
        <p:spPr/>
        <p:txBody>
          <a:bodyPr vert="horz" lIns="91440" tIns="45720" rIns="91440" bIns="45720" rtlCol="0" anchor="t">
            <a:normAutofit/>
          </a:bodyPr>
          <a:lstStyle/>
          <a:p>
            <a:pPr marL="0" indent="0">
              <a:buNone/>
            </a:pPr>
            <a:r>
              <a:rPr lang="en-US" sz="1400" dirty="0"/>
              <a:t>SELECT  TOP (1000) r.[date],  r.[date], </a:t>
            </a:r>
            <a:r>
              <a:rPr lang="en-US" sz="1400" dirty="0" err="1"/>
              <a:t>r.First_Name</a:t>
            </a:r>
            <a:r>
              <a:rPr lang="en-US" sz="1400" dirty="0"/>
              <a:t>] </a:t>
            </a:r>
          </a:p>
          <a:p>
            <a:pPr marL="0" indent="0">
              <a:buNone/>
            </a:pPr>
            <a:r>
              <a:rPr lang="en-US" sz="1400" dirty="0"/>
              <a:t>FROM [</a:t>
            </a:r>
            <a:r>
              <a:rPr lang="en-US" sz="1400" dirty="0" err="1"/>
              <a:t>LIU_Sports_Event</a:t>
            </a:r>
            <a:r>
              <a:rPr lang="en-US" sz="1400" dirty="0"/>
              <a:t>].[</a:t>
            </a:r>
            <a:r>
              <a:rPr lang="en-US" sz="1400" dirty="0" err="1"/>
              <a:t>dbo</a:t>
            </a:r>
            <a:r>
              <a:rPr lang="en-US" sz="1400" dirty="0"/>
              <a:t>].[Reservation] r</a:t>
            </a:r>
          </a:p>
          <a:p>
            <a:pPr marL="0" indent="0">
              <a:buNone/>
            </a:pPr>
            <a:r>
              <a:rPr lang="en-US" sz="1400" dirty="0"/>
              <a:t>Where Date = ‘2012-01-01’</a:t>
            </a:r>
          </a:p>
          <a:p>
            <a:pPr marL="0" indent="0">
              <a:buNone/>
            </a:pPr>
            <a:endParaRPr lang="en-US" sz="1400" dirty="0"/>
          </a:p>
          <a:p>
            <a:pPr marL="0" indent="0">
              <a:buNone/>
            </a:pPr>
            <a:endParaRPr lang="en-US" sz="1400" dirty="0"/>
          </a:p>
          <a:p>
            <a:pPr marL="0" indent="0">
              <a:buNone/>
            </a:pPr>
            <a:endParaRPr lang="en-US" sz="1400" dirty="0"/>
          </a:p>
        </p:txBody>
      </p:sp>
      <p:sp>
        <p:nvSpPr>
          <p:cNvPr id="5" name="Text Placeholder 4">
            <a:extLst>
              <a:ext uri="{FF2B5EF4-FFF2-40B4-BE49-F238E27FC236}">
                <a16:creationId xmlns:a16="http://schemas.microsoft.com/office/drawing/2014/main" id="{0D85DCCF-8E29-EB64-0045-70CE33C88F66}"/>
              </a:ext>
            </a:extLst>
          </p:cNvPr>
          <p:cNvSpPr>
            <a:spLocks noGrp="1"/>
          </p:cNvSpPr>
          <p:nvPr>
            <p:ph type="body" sz="quarter" idx="15"/>
          </p:nvPr>
        </p:nvSpPr>
        <p:spPr/>
        <p:txBody>
          <a:bodyPr/>
          <a:lstStyle/>
          <a:p>
            <a:r>
              <a:rPr lang="en-US" dirty="0"/>
              <a:t>SQL Queries</a:t>
            </a:r>
          </a:p>
        </p:txBody>
      </p:sp>
      <p:pic>
        <p:nvPicPr>
          <p:cNvPr id="9" name="Picture 8" descr="A screenshot of a computer&#10;&#10;Description automatically generated">
            <a:extLst>
              <a:ext uri="{FF2B5EF4-FFF2-40B4-BE49-F238E27FC236}">
                <a16:creationId xmlns:a16="http://schemas.microsoft.com/office/drawing/2014/main" id="{8F3672BE-2CFE-2B9C-8986-40C87EDAAC2B}"/>
              </a:ext>
            </a:extLst>
          </p:cNvPr>
          <p:cNvPicPr>
            <a:picLocks noChangeAspect="1"/>
          </p:cNvPicPr>
          <p:nvPr/>
        </p:nvPicPr>
        <p:blipFill>
          <a:blip r:embed="rId2"/>
          <a:stretch>
            <a:fillRect/>
          </a:stretch>
        </p:blipFill>
        <p:spPr>
          <a:xfrm>
            <a:off x="5718049" y="1486369"/>
            <a:ext cx="6321551" cy="4384079"/>
          </a:xfrm>
          <a:prstGeom prst="rect">
            <a:avLst/>
          </a:prstGeom>
        </p:spPr>
      </p:pic>
    </p:spTree>
    <p:extLst>
      <p:ext uri="{BB962C8B-B14F-4D97-AF65-F5344CB8AC3E}">
        <p14:creationId xmlns:p14="http://schemas.microsoft.com/office/powerpoint/2010/main" val="4172193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30600D1-FD22-48FE-57E7-52770769D8FC}"/>
              </a:ext>
            </a:extLst>
          </p:cNvPr>
          <p:cNvPicPr>
            <a:picLocks noChangeAspect="1"/>
          </p:cNvPicPr>
          <p:nvPr/>
        </p:nvPicPr>
        <p:blipFill rotWithShape="1">
          <a:blip r:embed="rId2"/>
          <a:srcRect r="12818"/>
          <a:stretch/>
        </p:blipFill>
        <p:spPr>
          <a:xfrm>
            <a:off x="20" y="10"/>
            <a:ext cx="5978920" cy="6857990"/>
          </a:xfrm>
          <a:custGeom>
            <a:avLst/>
            <a:gdLst>
              <a:gd name="connsiteX0" fmla="*/ 699082 w 5978940"/>
              <a:gd name="connsiteY0" fmla="*/ 0 h 6858000"/>
              <a:gd name="connsiteX1" fmla="*/ 5978940 w 5978940"/>
              <a:gd name="connsiteY1" fmla="*/ 0 h 6858000"/>
              <a:gd name="connsiteX2" fmla="*/ 4264440 w 5978940"/>
              <a:gd name="connsiteY2" fmla="*/ 6858000 h 6858000"/>
              <a:gd name="connsiteX3" fmla="*/ 852439 w 5978940"/>
              <a:gd name="connsiteY3" fmla="*/ 6858000 h 6858000"/>
              <a:gd name="connsiteX4" fmla="*/ 1050 w 5978940"/>
              <a:gd name="connsiteY4" fmla="*/ 3452446 h 6858000"/>
              <a:gd name="connsiteX5" fmla="*/ 0 w 5978940"/>
              <a:gd name="connsiteY5" fmla="*/ 3452446 h 6858000"/>
              <a:gd name="connsiteX6" fmla="*/ 0 w 5978940"/>
              <a:gd name="connsiteY6" fmla="*/ 27963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940" h="6858000">
                <a:moveTo>
                  <a:pt x="699082" y="0"/>
                </a:moveTo>
                <a:lnTo>
                  <a:pt x="5978940" y="0"/>
                </a:lnTo>
                <a:lnTo>
                  <a:pt x="4264440" y="6858000"/>
                </a:lnTo>
                <a:lnTo>
                  <a:pt x="852439" y="6858000"/>
                </a:lnTo>
                <a:lnTo>
                  <a:pt x="1050" y="3452446"/>
                </a:lnTo>
                <a:lnTo>
                  <a:pt x="0" y="3452446"/>
                </a:lnTo>
                <a:lnTo>
                  <a:pt x="0" y="2796328"/>
                </a:lnTo>
                <a:close/>
              </a:path>
            </a:pathLst>
          </a:custGeom>
          <a:noFill/>
        </p:spPr>
      </p:pic>
      <p:sp>
        <p:nvSpPr>
          <p:cNvPr id="39" name="Title 2">
            <a:extLst>
              <a:ext uri="{FF2B5EF4-FFF2-40B4-BE49-F238E27FC236}">
                <a16:creationId xmlns:a16="http://schemas.microsoft.com/office/drawing/2014/main" id="{A9F8A440-C34D-8306-3235-D6EA052A93E6}"/>
              </a:ext>
            </a:extLst>
          </p:cNvPr>
          <p:cNvSpPr>
            <a:spLocks noGrp="1"/>
          </p:cNvSpPr>
          <p:nvPr>
            <p:ph type="title"/>
          </p:nvPr>
        </p:nvSpPr>
        <p:spPr>
          <a:xfrm>
            <a:off x="640080" y="2331720"/>
            <a:ext cx="5897880" cy="676656"/>
          </a:xfrm>
        </p:spPr>
        <p:txBody>
          <a:bodyPr/>
          <a:lstStyle/>
          <a:p>
            <a:r>
              <a:rPr lang="en-US" dirty="0"/>
              <a:t>SQL QUERIES </a:t>
            </a:r>
          </a:p>
        </p:txBody>
      </p:sp>
      <p:sp>
        <p:nvSpPr>
          <p:cNvPr id="4" name="Footer Placeholder 3">
            <a:extLst>
              <a:ext uri="{FF2B5EF4-FFF2-40B4-BE49-F238E27FC236}">
                <a16:creationId xmlns:a16="http://schemas.microsoft.com/office/drawing/2014/main" id="{E197A66E-E666-46AB-0CB5-D06DB4F991DD}"/>
              </a:ext>
            </a:extLst>
          </p:cNvPr>
          <p:cNvSpPr>
            <a:spLocks noGrp="1"/>
          </p:cNvSpPr>
          <p:nvPr>
            <p:ph type="ftr" sz="quarter" idx="10"/>
          </p:nvPr>
        </p:nvSpPr>
        <p:spPr>
          <a:xfrm>
            <a:off x="7099139" y="6176963"/>
            <a:ext cx="3890010" cy="365125"/>
          </a:xfrm>
        </p:spPr>
        <p:txBody>
          <a:bodyPr anchor="ctr">
            <a:normAutofit/>
          </a:bodyPr>
          <a:lstStyle/>
          <a:p>
            <a:pPr>
              <a:spcAft>
                <a:spcPts val="600"/>
              </a:spcAft>
            </a:pPr>
            <a:r>
              <a:rPr lang="en-US" dirty="0"/>
              <a:t>LIU SPORTS EVENTS </a:t>
            </a:r>
          </a:p>
        </p:txBody>
      </p:sp>
      <p:sp>
        <p:nvSpPr>
          <p:cNvPr id="5" name="Slide Number Placeholder 4">
            <a:extLst>
              <a:ext uri="{FF2B5EF4-FFF2-40B4-BE49-F238E27FC236}">
                <a16:creationId xmlns:a16="http://schemas.microsoft.com/office/drawing/2014/main" id="{CBD7A08F-06E4-6E5F-8E53-00AAC4B587CB}"/>
              </a:ext>
            </a:extLst>
          </p:cNvPr>
          <p:cNvSpPr>
            <a:spLocks noGrp="1"/>
          </p:cNvSpPr>
          <p:nvPr>
            <p:ph type="sldNum" sz="quarter" idx="11"/>
          </p:nvPr>
        </p:nvSpPr>
        <p:spPr>
          <a:xfrm>
            <a:off x="11145359" y="6176963"/>
            <a:ext cx="440851" cy="365125"/>
          </a:xfrm>
        </p:spPr>
        <p:txBody>
          <a:bodyPr anchor="ctr">
            <a:normAutofit/>
          </a:bodyPr>
          <a:lstStyle/>
          <a:p>
            <a:pPr>
              <a:spcAft>
                <a:spcPts val="600"/>
              </a:spcAft>
            </a:pPr>
            <a:fld id="{294A09A9-5501-47C1-A89A-A340965A2BE2}" type="slidenum">
              <a:rPr lang="en-US" smtClean="0"/>
              <a:pPr>
                <a:spcAft>
                  <a:spcPts val="600"/>
                </a:spcAft>
              </a:pPr>
              <a:t>7</a:t>
            </a:fld>
            <a:endParaRPr lang="en-US"/>
          </a:p>
        </p:txBody>
      </p:sp>
      <p:sp>
        <p:nvSpPr>
          <p:cNvPr id="41" name="Content Placeholder 5">
            <a:extLst>
              <a:ext uri="{FF2B5EF4-FFF2-40B4-BE49-F238E27FC236}">
                <a16:creationId xmlns:a16="http://schemas.microsoft.com/office/drawing/2014/main" id="{5DE3A739-188C-5A07-9398-68C6E080785E}"/>
              </a:ext>
            </a:extLst>
          </p:cNvPr>
          <p:cNvSpPr>
            <a:spLocks noGrp="1"/>
          </p:cNvSpPr>
          <p:nvPr>
            <p:ph sz="quarter" idx="13"/>
          </p:nvPr>
        </p:nvSpPr>
        <p:spPr>
          <a:xfrm>
            <a:off x="7662672" y="-1"/>
            <a:ext cx="3694176" cy="6176963"/>
          </a:xfrm>
        </p:spPr>
        <p:txBody>
          <a:bodyPr>
            <a:normAutofit/>
          </a:bodyPr>
          <a:lstStyle/>
          <a:p>
            <a:endParaRPr lang="en-US" sz="900" dirty="0"/>
          </a:p>
        </p:txBody>
      </p:sp>
      <p:sp>
        <p:nvSpPr>
          <p:cNvPr id="43" name="Text Placeholder 6">
            <a:extLst>
              <a:ext uri="{FF2B5EF4-FFF2-40B4-BE49-F238E27FC236}">
                <a16:creationId xmlns:a16="http://schemas.microsoft.com/office/drawing/2014/main" id="{1D718801-687E-BA50-8668-C611A185A9BC}"/>
              </a:ext>
            </a:extLst>
          </p:cNvPr>
          <p:cNvSpPr>
            <a:spLocks noGrp="1"/>
          </p:cNvSpPr>
          <p:nvPr>
            <p:ph type="body" sz="quarter" idx="14"/>
          </p:nvPr>
        </p:nvSpPr>
        <p:spPr>
          <a:xfrm>
            <a:off x="640080" y="3099816"/>
            <a:ext cx="5532120" cy="676656"/>
          </a:xfrm>
        </p:spPr>
        <p:txBody>
          <a:bodyPr/>
          <a:lstStyle/>
          <a:p>
            <a:r>
              <a:rPr lang="en-US" sz="4000" dirty="0">
                <a:solidFill>
                  <a:srgbClr val="000000"/>
                </a:solidFill>
                <a:effectLst/>
                <a:latin typeface="Calibri" panose="020F0502020204030204" pitchFamily="34" charset="0"/>
                <a:ea typeface="Times New Roman" panose="02020603050405020304" pitchFamily="18" charset="0"/>
              </a:rPr>
              <a:t>List the equipment(s) that are not yet reserved</a:t>
            </a:r>
            <a:r>
              <a:rPr lang="en-US" sz="1800" dirty="0">
                <a:solidFill>
                  <a:srgbClr val="000000"/>
                </a:solidFill>
                <a:effectLst/>
                <a:latin typeface="Calibri" panose="020F0502020204030204" pitchFamily="34" charset="0"/>
                <a:ea typeface="Times New Roman" panose="02020603050405020304" pitchFamily="18" charset="0"/>
              </a:rPr>
              <a:t>. </a:t>
            </a:r>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pic>
        <p:nvPicPr>
          <p:cNvPr id="36" name="Picture 35" descr="A screenshot of a computer&#10;&#10;Description automatically generated">
            <a:extLst>
              <a:ext uri="{FF2B5EF4-FFF2-40B4-BE49-F238E27FC236}">
                <a16:creationId xmlns:a16="http://schemas.microsoft.com/office/drawing/2014/main" id="{8E449371-A20B-4E04-9B04-6A9E3CD3FDB3}"/>
              </a:ext>
            </a:extLst>
          </p:cNvPr>
          <p:cNvPicPr>
            <a:picLocks noChangeAspect="1"/>
          </p:cNvPicPr>
          <p:nvPr/>
        </p:nvPicPr>
        <p:blipFill>
          <a:blip r:embed="rId3"/>
          <a:stretch>
            <a:fillRect/>
          </a:stretch>
        </p:blipFill>
        <p:spPr>
          <a:xfrm>
            <a:off x="6619000" y="315912"/>
            <a:ext cx="5656819" cy="5861050"/>
          </a:xfrm>
          <a:prstGeom prst="rect">
            <a:avLst/>
          </a:prstGeom>
        </p:spPr>
      </p:pic>
    </p:spTree>
    <p:extLst>
      <p:ext uri="{BB962C8B-B14F-4D97-AF65-F5344CB8AC3E}">
        <p14:creationId xmlns:p14="http://schemas.microsoft.com/office/powerpoint/2010/main" val="2935273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2B5B9B1-B575-2C7B-833A-E50A254DD6B1}"/>
              </a:ext>
            </a:extLst>
          </p:cNvPr>
          <p:cNvSpPr>
            <a:spLocks noGrp="1"/>
          </p:cNvSpPr>
          <p:nvPr>
            <p:ph type="pic" sz="quarter" idx="12"/>
          </p:nvPr>
        </p:nvSpPr>
        <p:spPr/>
        <p:txBody>
          <a:bodyPr/>
          <a:lstStyle/>
          <a:p>
            <a:endParaRPr lang="en-US" dirty="0"/>
          </a:p>
        </p:txBody>
      </p:sp>
      <p:sp>
        <p:nvSpPr>
          <p:cNvPr id="3" name="Title 2">
            <a:extLst>
              <a:ext uri="{FF2B5EF4-FFF2-40B4-BE49-F238E27FC236}">
                <a16:creationId xmlns:a16="http://schemas.microsoft.com/office/drawing/2014/main" id="{0D1D2515-A151-F28B-0DA9-574D9971EEE5}"/>
              </a:ext>
            </a:extLst>
          </p:cNvPr>
          <p:cNvSpPr>
            <a:spLocks noGrp="1"/>
          </p:cNvSpPr>
          <p:nvPr>
            <p:ph type="title"/>
          </p:nvPr>
        </p:nvSpPr>
        <p:spPr>
          <a:xfrm>
            <a:off x="-924560" y="431800"/>
            <a:ext cx="5897880" cy="676656"/>
          </a:xfrm>
        </p:spPr>
        <p:txBody>
          <a:bodyPr/>
          <a:lstStyle/>
          <a:p>
            <a:r>
              <a:rPr lang="en-US" dirty="0"/>
              <a:t>SQL QUERIES </a:t>
            </a:r>
          </a:p>
        </p:txBody>
      </p:sp>
      <p:sp>
        <p:nvSpPr>
          <p:cNvPr id="4" name="Footer Placeholder 3">
            <a:extLst>
              <a:ext uri="{FF2B5EF4-FFF2-40B4-BE49-F238E27FC236}">
                <a16:creationId xmlns:a16="http://schemas.microsoft.com/office/drawing/2014/main" id="{6C68271F-C233-963B-5D62-6DFDBC8395AE}"/>
              </a:ext>
            </a:extLst>
          </p:cNvPr>
          <p:cNvSpPr>
            <a:spLocks noGrp="1"/>
          </p:cNvSpPr>
          <p:nvPr>
            <p:ph type="ftr" sz="quarter" idx="10"/>
          </p:nvPr>
        </p:nvSpPr>
        <p:spPr/>
        <p:txBody>
          <a:bodyPr/>
          <a:lstStyle/>
          <a:p>
            <a:r>
              <a:rPr lang="en-US" dirty="0"/>
              <a:t>Liu sports events</a:t>
            </a:r>
          </a:p>
        </p:txBody>
      </p:sp>
      <p:sp>
        <p:nvSpPr>
          <p:cNvPr id="5" name="Slide Number Placeholder 4">
            <a:extLst>
              <a:ext uri="{FF2B5EF4-FFF2-40B4-BE49-F238E27FC236}">
                <a16:creationId xmlns:a16="http://schemas.microsoft.com/office/drawing/2014/main" id="{54E67C15-87B4-E45E-705F-8864F6D7FBFA}"/>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10" name="Content Placeholder 9">
            <a:extLst>
              <a:ext uri="{FF2B5EF4-FFF2-40B4-BE49-F238E27FC236}">
                <a16:creationId xmlns:a16="http://schemas.microsoft.com/office/drawing/2014/main" id="{419F2710-B59D-7138-6797-2A7432320374}"/>
              </a:ext>
            </a:extLst>
          </p:cNvPr>
          <p:cNvPicPr>
            <a:picLocks noGrp="1" noChangeAspect="1"/>
          </p:cNvPicPr>
          <p:nvPr>
            <p:ph sz="quarter" idx="13"/>
          </p:nvPr>
        </p:nvPicPr>
        <p:blipFill>
          <a:blip r:embed="rId2"/>
          <a:stretch>
            <a:fillRect/>
          </a:stretch>
        </p:blipFill>
        <p:spPr>
          <a:xfrm>
            <a:off x="5135660" y="324072"/>
            <a:ext cx="7015480" cy="5551488"/>
          </a:xfrm>
        </p:spPr>
      </p:pic>
      <p:sp>
        <p:nvSpPr>
          <p:cNvPr id="7" name="Text Placeholder 6">
            <a:extLst>
              <a:ext uri="{FF2B5EF4-FFF2-40B4-BE49-F238E27FC236}">
                <a16:creationId xmlns:a16="http://schemas.microsoft.com/office/drawing/2014/main" id="{34562ABF-6D04-B198-8CDC-2CF00552B08C}"/>
              </a:ext>
            </a:extLst>
          </p:cNvPr>
          <p:cNvSpPr>
            <a:spLocks noGrp="1"/>
          </p:cNvSpPr>
          <p:nvPr>
            <p:ph type="body" sz="quarter" idx="14"/>
          </p:nvPr>
        </p:nvSpPr>
        <p:spPr>
          <a:xfrm>
            <a:off x="-619760" y="1199896"/>
            <a:ext cx="5532120" cy="676656"/>
          </a:xfrm>
        </p:spPr>
        <p:txBody>
          <a:bodyPr/>
          <a:lstStyle/>
          <a:p>
            <a:r>
              <a:rPr lang="en-US" sz="3600" dirty="0">
                <a:solidFill>
                  <a:srgbClr val="000000"/>
                </a:solidFill>
                <a:effectLst/>
                <a:latin typeface="Calibri" panose="020F0502020204030204" pitchFamily="34" charset="0"/>
                <a:ea typeface="Times New Roman" panose="02020603050405020304" pitchFamily="18" charset="0"/>
              </a:rPr>
              <a:t>list the name(s) of the delegation chief that had reserved the building “Agassi” for playing tennis and the building “Zidane” for playing football. </a:t>
            </a:r>
            <a:endParaRPr lang="en-US" sz="3600" dirty="0">
              <a:solidFill>
                <a:srgbClr val="000000"/>
              </a:solidFill>
              <a:effectLst/>
              <a:latin typeface="Times New Roman" panose="02020603050405020304" pitchFamily="18" charset="0"/>
              <a:ea typeface="Times New Roman" panose="02020603050405020304" pitchFamily="18" charset="0"/>
            </a:endParaRPr>
          </a:p>
          <a:p>
            <a:endParaRPr lang="en-US" sz="5400" dirty="0"/>
          </a:p>
        </p:txBody>
      </p:sp>
    </p:spTree>
    <p:extLst>
      <p:ext uri="{BB962C8B-B14F-4D97-AF65-F5344CB8AC3E}">
        <p14:creationId xmlns:p14="http://schemas.microsoft.com/office/powerpoint/2010/main" val="122103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B3F778B-94EE-C71F-70E8-D61545359386}"/>
              </a:ext>
            </a:extLst>
          </p:cNvPr>
          <p:cNvSpPr>
            <a:spLocks noGrp="1"/>
          </p:cNvSpPr>
          <p:nvPr>
            <p:ph type="pic" sz="quarter" idx="12"/>
          </p:nvPr>
        </p:nvSpPr>
        <p:spPr/>
        <p:txBody>
          <a:bodyPr/>
          <a:lstStyle/>
          <a:p>
            <a:endParaRPr lang="en-US" dirty="0"/>
          </a:p>
        </p:txBody>
      </p:sp>
      <p:sp>
        <p:nvSpPr>
          <p:cNvPr id="3" name="Title 2">
            <a:extLst>
              <a:ext uri="{FF2B5EF4-FFF2-40B4-BE49-F238E27FC236}">
                <a16:creationId xmlns:a16="http://schemas.microsoft.com/office/drawing/2014/main" id="{E049F6B7-6B96-34B4-5C07-6E9289BC79D1}"/>
              </a:ext>
            </a:extLst>
          </p:cNvPr>
          <p:cNvSpPr>
            <a:spLocks noGrp="1"/>
          </p:cNvSpPr>
          <p:nvPr>
            <p:ph type="title"/>
          </p:nvPr>
        </p:nvSpPr>
        <p:spPr>
          <a:xfrm>
            <a:off x="-782320" y="645160"/>
            <a:ext cx="5897880" cy="676656"/>
          </a:xfrm>
        </p:spPr>
        <p:txBody>
          <a:bodyPr/>
          <a:lstStyle/>
          <a:p>
            <a:r>
              <a:rPr lang="en-US" dirty="0"/>
              <a:t>SQL QUERIES </a:t>
            </a:r>
          </a:p>
        </p:txBody>
      </p:sp>
      <p:sp>
        <p:nvSpPr>
          <p:cNvPr id="4" name="Footer Placeholder 3">
            <a:extLst>
              <a:ext uri="{FF2B5EF4-FFF2-40B4-BE49-F238E27FC236}">
                <a16:creationId xmlns:a16="http://schemas.microsoft.com/office/drawing/2014/main" id="{C6AFFAFA-8F2A-A049-B0D5-4B573B87A291}"/>
              </a:ext>
            </a:extLst>
          </p:cNvPr>
          <p:cNvSpPr>
            <a:spLocks noGrp="1"/>
          </p:cNvSpPr>
          <p:nvPr>
            <p:ph type="ftr" sz="quarter" idx="10"/>
          </p:nvPr>
        </p:nvSpPr>
        <p:spPr/>
        <p:txBody>
          <a:bodyPr/>
          <a:lstStyle/>
          <a:p>
            <a:r>
              <a:rPr lang="en-US" dirty="0"/>
              <a:t>Liu sports events </a:t>
            </a:r>
          </a:p>
        </p:txBody>
      </p:sp>
      <p:sp>
        <p:nvSpPr>
          <p:cNvPr id="5" name="Slide Number Placeholder 4">
            <a:extLst>
              <a:ext uri="{FF2B5EF4-FFF2-40B4-BE49-F238E27FC236}">
                <a16:creationId xmlns:a16="http://schemas.microsoft.com/office/drawing/2014/main" id="{8E65FED4-700E-3448-9B3E-6AFB6672C772}"/>
              </a:ext>
            </a:extLst>
          </p:cNvPr>
          <p:cNvSpPr>
            <a:spLocks noGrp="1"/>
          </p:cNvSpPr>
          <p:nvPr>
            <p:ph type="sldNum" sz="quarter" idx="11"/>
          </p:nvPr>
        </p:nvSpPr>
        <p:spPr/>
        <p:txBody>
          <a:bodyPr/>
          <a:lstStyle/>
          <a:p>
            <a:fld id="{294A09A9-5501-47C1-A89A-A340965A2BE2}" type="slidenum">
              <a:rPr lang="en-US" smtClean="0"/>
              <a:pPr/>
              <a:t>9</a:t>
            </a:fld>
            <a:endParaRPr lang="en-US" dirty="0"/>
          </a:p>
        </p:txBody>
      </p:sp>
      <p:pic>
        <p:nvPicPr>
          <p:cNvPr id="10" name="Content Placeholder 9">
            <a:extLst>
              <a:ext uri="{FF2B5EF4-FFF2-40B4-BE49-F238E27FC236}">
                <a16:creationId xmlns:a16="http://schemas.microsoft.com/office/drawing/2014/main" id="{D67AF70B-F29D-AA3E-260D-601D7D1F724C}"/>
              </a:ext>
            </a:extLst>
          </p:cNvPr>
          <p:cNvPicPr>
            <a:picLocks noGrp="1" noChangeAspect="1"/>
          </p:cNvPicPr>
          <p:nvPr>
            <p:ph sz="quarter" idx="13"/>
          </p:nvPr>
        </p:nvPicPr>
        <p:blipFill>
          <a:blip r:embed="rId2"/>
          <a:stretch>
            <a:fillRect/>
          </a:stretch>
        </p:blipFill>
        <p:spPr>
          <a:xfrm>
            <a:off x="5176300" y="269860"/>
            <a:ext cx="7019188" cy="4838983"/>
          </a:xfrm>
        </p:spPr>
      </p:pic>
      <p:sp>
        <p:nvSpPr>
          <p:cNvPr id="8" name="Text Placeholder 7">
            <a:extLst>
              <a:ext uri="{FF2B5EF4-FFF2-40B4-BE49-F238E27FC236}">
                <a16:creationId xmlns:a16="http://schemas.microsoft.com/office/drawing/2014/main" id="{210A1427-AC82-9B77-57C7-75A59AC152C7}"/>
              </a:ext>
            </a:extLst>
          </p:cNvPr>
          <p:cNvSpPr>
            <a:spLocks noGrp="1"/>
          </p:cNvSpPr>
          <p:nvPr>
            <p:ph type="body" sz="quarter" idx="15"/>
          </p:nvPr>
        </p:nvSpPr>
        <p:spPr>
          <a:xfrm>
            <a:off x="0" y="2171192"/>
            <a:ext cx="5166360" cy="676656"/>
          </a:xfrm>
        </p:spPr>
        <p:txBody>
          <a:bodyPr/>
          <a:lstStyle/>
          <a:p>
            <a:r>
              <a:rPr lang="en-US" sz="2000" dirty="0"/>
              <a:t>List the name of the building that is reserved more than 100 of times  for the year 2011.</a:t>
            </a:r>
          </a:p>
        </p:txBody>
      </p:sp>
    </p:spTree>
    <p:extLst>
      <p:ext uri="{BB962C8B-B14F-4D97-AF65-F5344CB8AC3E}">
        <p14:creationId xmlns:p14="http://schemas.microsoft.com/office/powerpoint/2010/main" val="795970919"/>
      </p:ext>
    </p:extLst>
  </p:cSld>
  <p:clrMapOvr>
    <a:masterClrMapping/>
  </p:clrMapOvr>
</p:sld>
</file>

<file path=ppt/theme/theme1.xml><?xml version="1.0" encoding="utf-8"?>
<a:theme xmlns:a="http://schemas.openxmlformats.org/drawingml/2006/main" name="Office Theme">
  <a:themeElements>
    <a:clrScheme name="Fitness Design">
      <a:dk1>
        <a:srgbClr val="000000"/>
      </a:dk1>
      <a:lt1>
        <a:srgbClr val="FFFFFF"/>
      </a:lt1>
      <a:dk2>
        <a:srgbClr val="44546A"/>
      </a:dk2>
      <a:lt2>
        <a:srgbClr val="E7E6E6"/>
      </a:lt2>
      <a:accent1>
        <a:srgbClr val="C6FC15"/>
      </a:accent1>
      <a:accent2>
        <a:srgbClr val="2C28E9"/>
      </a:accent2>
      <a:accent3>
        <a:srgbClr val="FF2828"/>
      </a:accent3>
      <a:accent4>
        <a:srgbClr val="41DC6E"/>
      </a:accent4>
      <a:accent5>
        <a:srgbClr val="FBB92C"/>
      </a:accent5>
      <a:accent6>
        <a:srgbClr val="637F12"/>
      </a:accent6>
      <a:hlink>
        <a:srgbClr val="0563C1"/>
      </a:hlink>
      <a:folHlink>
        <a:srgbClr val="954F72"/>
      </a:folHlink>
    </a:clrScheme>
    <a:fontScheme name="Custom 40">
      <a:majorFont>
        <a:latin typeface="Univers"/>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tness_Design_Win32_SD_v8" id="{2F852D75-08F9-4C5C-B1BD-4C0FC770542A}" vid="{332E6C56-D8B6-46DF-8A00-8AEC565BD2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4CDE3F-B8C2-4BD4-A62C-403E2F61E64B}">
  <ds:schemaRefs>
    <ds:schemaRef ds:uri="http://schemas.microsoft.com/sharepoint/v3/contenttype/forms"/>
  </ds:schemaRefs>
</ds:datastoreItem>
</file>

<file path=customXml/itemProps2.xml><?xml version="1.0" encoding="utf-8"?>
<ds:datastoreItem xmlns:ds="http://schemas.openxmlformats.org/officeDocument/2006/customXml" ds:itemID="{F9075954-2B3E-4F12-B048-376C0BA053E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3D4710A-DD3F-42AD-85D2-44BD9E6FEF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Fitness design</Template>
  <TotalTime>611</TotalTime>
  <Words>835</Words>
  <Application>Microsoft Office PowerPoint</Application>
  <PresentationFormat>Widescreen</PresentationFormat>
  <Paragraphs>116</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Welcome to our presentation on the development of the Sports Events Database Project</vt:lpstr>
      <vt:lpstr>INTRODUCTION </vt:lpstr>
      <vt:lpstr>PowerPoint Presentation</vt:lpstr>
      <vt:lpstr>PowerPoint Presentation</vt:lpstr>
      <vt:lpstr>Mapping </vt:lpstr>
      <vt:lpstr>List the name of delegation chiefs who had made reservation for the New Year 2012.  </vt:lpstr>
      <vt:lpstr>SQL QUERIES </vt:lpstr>
      <vt:lpstr>SQL QUERIES </vt:lpstr>
      <vt:lpstr>SQL QUERIES </vt:lpstr>
      <vt:lpstr>SQL QUERIES </vt:lpstr>
      <vt:lpstr>SQL QUERIES </vt:lpstr>
      <vt:lpstr>Give the total number of rooms available on 31/12/2011.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presentation on the the development of our Sports events database project </dc:title>
  <dc:creator>Emile Eid</dc:creator>
  <cp:lastModifiedBy>Emile Eid</cp:lastModifiedBy>
  <cp:revision>44</cp:revision>
  <dcterms:created xsi:type="dcterms:W3CDTF">2024-01-01T20:10:17Z</dcterms:created>
  <dcterms:modified xsi:type="dcterms:W3CDTF">2024-01-09T09:40:27Z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